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691813" cy="7559675"/>
  <p:notesSz cx="6858000" cy="9144000"/>
  <p:defaultTextStyle>
    <a:defPPr marL="0" marR="0" indent="0" algn="l" defTabSz="73325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43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1pPr>
    <a:lvl2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2pPr>
    <a:lvl3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3pPr>
    <a:lvl4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4pPr>
    <a:lvl5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5pPr>
    <a:lvl6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6pPr>
    <a:lvl7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7pPr>
    <a:lvl8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8pPr>
    <a:lvl9pPr marL="0" marR="0" indent="0" algn="ctr" defTabSz="1390473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283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Bold"/>
        <a:ea typeface="Canela Bold"/>
        <a:cs typeface="Canela Bold"/>
        <a:sym typeface="Canela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544DA-B50E-48E0-9C6C-16EC4A82A2F5}" v="2" dt="2022-12-27T11:35:39.94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5EE"/>
          </a:solidFill>
        </a:fill>
      </a:tcStyle>
    </a:wholeTbl>
    <a:band2H>
      <a:tcTxStyle/>
      <a:tcStyle>
        <a:tcBdr/>
        <a:fill>
          <a:solidFill>
            <a:srgbClr val="E8EBF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5CD"/>
          </a:solidFill>
        </a:fill>
      </a:tcStyle>
    </a:wholeTbl>
    <a:band2H>
      <a:tcTxStyle/>
      <a:tcStyle>
        <a:tcBdr/>
        <a:fill>
          <a:solidFill>
            <a:srgbClr val="E8F2E7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3E5"/>
          </a:solidFill>
        </a:fill>
      </a:tcStyle>
    </a:wholeTbl>
    <a:band2H>
      <a:tcTxStyle/>
      <a:tcStyle>
        <a:tcBdr/>
        <a:fill>
          <a:solidFill>
            <a:srgbClr val="ECEAF3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ela Bold"/>
          <a:ea typeface="Canela Bold"/>
          <a:cs typeface="Canela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35"/>
  </p:normalViewPr>
  <p:slideViewPr>
    <p:cSldViewPr snapToGrid="0" snapToObjects="1">
      <p:cViewPr>
        <p:scale>
          <a:sx n="87" d="100"/>
          <a:sy n="87" d="100"/>
        </p:scale>
        <p:origin x="143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a Galdiolo" userId="8e0efa8f-4e8b-4b92-a1c6-bfb3402038a7" providerId="ADAL" clId="{72E26D9E-E371-4315-BBEC-7A08C1427144}"/>
    <pc:docChg chg="undo custSel modSld">
      <pc:chgData name="Mara Galdiolo" userId="8e0efa8f-4e8b-4b92-a1c6-bfb3402038a7" providerId="ADAL" clId="{72E26D9E-E371-4315-BBEC-7A08C1427144}" dt="2022-09-20T10:21:05.804" v="964" actId="20577"/>
      <pc:docMkLst>
        <pc:docMk/>
      </pc:docMkLst>
      <pc:sldChg chg="addSp delSp modSp mod">
        <pc:chgData name="Mara Galdiolo" userId="8e0efa8f-4e8b-4b92-a1c6-bfb3402038a7" providerId="ADAL" clId="{72E26D9E-E371-4315-BBEC-7A08C1427144}" dt="2022-09-19T07:31:54.115" v="932" actId="255"/>
        <pc:sldMkLst>
          <pc:docMk/>
          <pc:sldMk cId="0" sldId="256"/>
        </pc:sldMkLst>
        <pc:spChg chg="add mod ord">
          <ac:chgData name="Mara Galdiolo" userId="8e0efa8f-4e8b-4b92-a1c6-bfb3402038a7" providerId="ADAL" clId="{72E26D9E-E371-4315-BBEC-7A08C1427144}" dt="2022-09-16T08:23:33.580" v="235" actId="167"/>
          <ac:spMkLst>
            <pc:docMk/>
            <pc:sldMk cId="0" sldId="256"/>
            <ac:spMk id="4" creationId="{2AFB97C0-1167-BBF9-E8FB-75EA458736BF}"/>
          </ac:spMkLst>
        </pc:spChg>
        <pc:spChg chg="mod">
          <ac:chgData name="Mara Galdiolo" userId="8e0efa8f-4e8b-4b92-a1c6-bfb3402038a7" providerId="ADAL" clId="{72E26D9E-E371-4315-BBEC-7A08C1427144}" dt="2022-09-19T07:31:54.115" v="932" actId="255"/>
          <ac:spMkLst>
            <pc:docMk/>
            <pc:sldMk cId="0" sldId="256"/>
            <ac:spMk id="153" creationId="{00000000-0000-0000-0000-000000000000}"/>
          </ac:spMkLst>
        </pc:spChg>
        <pc:picChg chg="add mod ord">
          <ac:chgData name="Mara Galdiolo" userId="8e0efa8f-4e8b-4b92-a1c6-bfb3402038a7" providerId="ADAL" clId="{72E26D9E-E371-4315-BBEC-7A08C1427144}" dt="2022-09-16T08:23:33.580" v="235" actId="167"/>
          <ac:picMkLst>
            <pc:docMk/>
            <pc:sldMk cId="0" sldId="256"/>
            <ac:picMk id="2" creationId="{55A008A5-2AF0-E17C-E78C-FBC2D7476B9A}"/>
          </ac:picMkLst>
        </pc:picChg>
        <pc:picChg chg="add del mod ord">
          <ac:chgData name="Mara Galdiolo" userId="8e0efa8f-4e8b-4b92-a1c6-bfb3402038a7" providerId="ADAL" clId="{72E26D9E-E371-4315-BBEC-7A08C1427144}" dt="2022-09-16T08:23:02.840" v="232" actId="478"/>
          <ac:picMkLst>
            <pc:docMk/>
            <pc:sldMk cId="0" sldId="256"/>
            <ac:picMk id="3" creationId="{84A7A14E-FC8E-6F5C-526D-DC0206667C83}"/>
          </ac:picMkLst>
        </pc:picChg>
        <pc:picChg chg="del">
          <ac:chgData name="Mara Galdiolo" userId="8e0efa8f-4e8b-4b92-a1c6-bfb3402038a7" providerId="ADAL" clId="{72E26D9E-E371-4315-BBEC-7A08C1427144}" dt="2022-09-16T08:22:35.259" v="228" actId="478"/>
          <ac:picMkLst>
            <pc:docMk/>
            <pc:sldMk cId="0" sldId="256"/>
            <ac:picMk id="151" creationId="{00000000-0000-0000-0000-000000000000}"/>
          </ac:picMkLst>
        </pc:picChg>
        <pc:picChg chg="del">
          <ac:chgData name="Mara Galdiolo" userId="8e0efa8f-4e8b-4b92-a1c6-bfb3402038a7" providerId="ADAL" clId="{72E26D9E-E371-4315-BBEC-7A08C1427144}" dt="2022-09-16T08:23:06.285" v="233" actId="478"/>
          <ac:picMkLst>
            <pc:docMk/>
            <pc:sldMk cId="0" sldId="256"/>
            <ac:picMk id="152" creationId="{00000000-0000-0000-0000-000000000000}"/>
          </ac:picMkLst>
        </pc:picChg>
      </pc:sldChg>
      <pc:sldChg chg="addSp delSp modSp mod">
        <pc:chgData name="Mara Galdiolo" userId="8e0efa8f-4e8b-4b92-a1c6-bfb3402038a7" providerId="ADAL" clId="{72E26D9E-E371-4315-BBEC-7A08C1427144}" dt="2022-09-20T10:21:05.804" v="964" actId="20577"/>
        <pc:sldMkLst>
          <pc:docMk/>
          <pc:sldMk cId="0" sldId="257"/>
        </pc:sldMkLst>
        <pc:spChg chg="mod">
          <ac:chgData name="Mara Galdiolo" userId="8e0efa8f-4e8b-4b92-a1c6-bfb3402038a7" providerId="ADAL" clId="{72E26D9E-E371-4315-BBEC-7A08C1427144}" dt="2022-09-20T10:21:05.804" v="964" actId="20577"/>
          <ac:spMkLst>
            <pc:docMk/>
            <pc:sldMk cId="0" sldId="257"/>
            <ac:spMk id="155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9T07:25:40.197" v="917" actId="20577"/>
          <ac:spMkLst>
            <pc:docMk/>
            <pc:sldMk cId="0" sldId="257"/>
            <ac:spMk id="163" creationId="{00000000-0000-0000-0000-000000000000}"/>
          </ac:spMkLst>
        </pc:spChg>
        <pc:spChg chg="del">
          <ac:chgData name="Mara Galdiolo" userId="8e0efa8f-4e8b-4b92-a1c6-bfb3402038a7" providerId="ADAL" clId="{72E26D9E-E371-4315-BBEC-7A08C1427144}" dt="2022-09-16T08:24:13.252" v="240" actId="478"/>
          <ac:spMkLst>
            <pc:docMk/>
            <pc:sldMk cId="0" sldId="257"/>
            <ac:spMk id="164" creationId="{00000000-0000-0000-0000-000000000000}"/>
          </ac:spMkLst>
        </pc:spChg>
        <pc:grpChg chg="del">
          <ac:chgData name="Mara Galdiolo" userId="8e0efa8f-4e8b-4b92-a1c6-bfb3402038a7" providerId="ADAL" clId="{72E26D9E-E371-4315-BBEC-7A08C1427144}" dt="2022-09-16T08:24:09.413" v="239" actId="478"/>
          <ac:grpSpMkLst>
            <pc:docMk/>
            <pc:sldMk cId="0" sldId="257"/>
            <ac:grpSpMk id="160" creationId="{00000000-0000-0000-0000-000000000000}"/>
          </ac:grpSpMkLst>
        </pc:grpChg>
        <pc:picChg chg="add mod ord">
          <ac:chgData name="Mara Galdiolo" userId="8e0efa8f-4e8b-4b92-a1c6-bfb3402038a7" providerId="ADAL" clId="{72E26D9E-E371-4315-BBEC-7A08C1427144}" dt="2022-09-16T08:24:22.406" v="242" actId="167"/>
          <ac:picMkLst>
            <pc:docMk/>
            <pc:sldMk cId="0" sldId="257"/>
            <ac:picMk id="2" creationId="{BDDC4A25-8032-31CE-2913-B67328ACD88C}"/>
          </ac:picMkLst>
        </pc:picChg>
        <pc:picChg chg="add del mod ord">
          <ac:chgData name="Mara Galdiolo" userId="8e0efa8f-4e8b-4b92-a1c6-bfb3402038a7" providerId="ADAL" clId="{72E26D9E-E371-4315-BBEC-7A08C1427144}" dt="2022-09-19T07:32:12.792" v="933" actId="478"/>
          <ac:picMkLst>
            <pc:docMk/>
            <pc:sldMk cId="0" sldId="257"/>
            <ac:picMk id="3" creationId="{5E5634D5-6E13-A960-F2B4-418856EA84FE}"/>
          </ac:picMkLst>
        </pc:picChg>
        <pc:picChg chg="add mod">
          <ac:chgData name="Mara Galdiolo" userId="8e0efa8f-4e8b-4b92-a1c6-bfb3402038a7" providerId="ADAL" clId="{72E26D9E-E371-4315-BBEC-7A08C1427144}" dt="2022-09-19T07:32:17.281" v="934"/>
          <ac:picMkLst>
            <pc:docMk/>
            <pc:sldMk cId="0" sldId="257"/>
            <ac:picMk id="4" creationId="{3280097C-66E8-03DA-19BF-89AB518A3F89}"/>
          </ac:picMkLst>
        </pc:picChg>
        <pc:picChg chg="del">
          <ac:chgData name="Mara Galdiolo" userId="8e0efa8f-4e8b-4b92-a1c6-bfb3402038a7" providerId="ADAL" clId="{72E26D9E-E371-4315-BBEC-7A08C1427144}" dt="2022-09-16T08:24:04.787" v="237" actId="478"/>
          <ac:picMkLst>
            <pc:docMk/>
            <pc:sldMk cId="0" sldId="257"/>
            <ac:picMk id="161" creationId="{00000000-0000-0000-0000-000000000000}"/>
          </ac:picMkLst>
        </pc:picChg>
        <pc:picChg chg="del">
          <ac:chgData name="Mara Galdiolo" userId="8e0efa8f-4e8b-4b92-a1c6-bfb3402038a7" providerId="ADAL" clId="{72E26D9E-E371-4315-BBEC-7A08C1427144}" dt="2022-09-16T08:24:01.680" v="236" actId="478"/>
          <ac:picMkLst>
            <pc:docMk/>
            <pc:sldMk cId="0" sldId="257"/>
            <ac:picMk id="162" creationId="{00000000-0000-0000-0000-000000000000}"/>
          </ac:picMkLst>
        </pc:picChg>
        <pc:picChg chg="del">
          <ac:chgData name="Mara Galdiolo" userId="8e0efa8f-4e8b-4b92-a1c6-bfb3402038a7" providerId="ADAL" clId="{72E26D9E-E371-4315-BBEC-7A08C1427144}" dt="2022-09-16T08:24:06.785" v="238" actId="478"/>
          <ac:picMkLst>
            <pc:docMk/>
            <pc:sldMk cId="0" sldId="257"/>
            <ac:picMk id="165" creationId="{00000000-0000-0000-0000-000000000000}"/>
          </ac:picMkLst>
        </pc:picChg>
      </pc:sldChg>
      <pc:sldChg chg="addSp delSp modSp mod">
        <pc:chgData name="Mara Galdiolo" userId="8e0efa8f-4e8b-4b92-a1c6-bfb3402038a7" providerId="ADAL" clId="{72E26D9E-E371-4315-BBEC-7A08C1427144}" dt="2022-09-19T07:26:43.068" v="922" actId="2710"/>
        <pc:sldMkLst>
          <pc:docMk/>
          <pc:sldMk cId="0" sldId="258"/>
        </pc:sldMkLst>
        <pc:spChg chg="mod topLvl">
          <ac:chgData name="Mara Galdiolo" userId="8e0efa8f-4e8b-4b92-a1c6-bfb3402038a7" providerId="ADAL" clId="{72E26D9E-E371-4315-BBEC-7A08C1427144}" dt="2022-09-16T08:31:28.221" v="309" actId="2710"/>
          <ac:spMkLst>
            <pc:docMk/>
            <pc:sldMk cId="0" sldId="258"/>
            <ac:spMk id="4" creationId="{6D724011-934A-360D-3567-0A13B8092CB3}"/>
          </ac:spMkLst>
        </pc:spChg>
        <pc:spChg chg="mod topLvl">
          <ac:chgData name="Mara Galdiolo" userId="8e0efa8f-4e8b-4b92-a1c6-bfb3402038a7" providerId="ADAL" clId="{72E26D9E-E371-4315-BBEC-7A08C1427144}" dt="2022-09-16T08:31:24.012" v="308" actId="2710"/>
          <ac:spMkLst>
            <pc:docMk/>
            <pc:sldMk cId="0" sldId="258"/>
            <ac:spMk id="5" creationId="{44AD1B69-3406-E9BD-5EB6-D3244186FB61}"/>
          </ac:spMkLst>
        </pc:spChg>
        <pc:spChg chg="mod topLvl">
          <ac:chgData name="Mara Galdiolo" userId="8e0efa8f-4e8b-4b92-a1c6-bfb3402038a7" providerId="ADAL" clId="{72E26D9E-E371-4315-BBEC-7A08C1427144}" dt="2022-09-19T07:26:43.068" v="922" actId="2710"/>
          <ac:spMkLst>
            <pc:docMk/>
            <pc:sldMk cId="0" sldId="258"/>
            <ac:spMk id="6" creationId="{DBF22323-B06B-51D3-2843-452DE7F7302C}"/>
          </ac:spMkLst>
        </pc:spChg>
        <pc:spChg chg="mod topLvl">
          <ac:chgData name="Mara Galdiolo" userId="8e0efa8f-4e8b-4b92-a1c6-bfb3402038a7" providerId="ADAL" clId="{72E26D9E-E371-4315-BBEC-7A08C1427144}" dt="2022-09-16T08:31:19.165" v="307" actId="2710"/>
          <ac:spMkLst>
            <pc:docMk/>
            <pc:sldMk cId="0" sldId="258"/>
            <ac:spMk id="7" creationId="{4AEE6E1F-B96F-CF5D-2D80-E6C1B2550F07}"/>
          </ac:spMkLst>
        </pc:spChg>
        <pc:spChg chg="mod topLvl">
          <ac:chgData name="Mara Galdiolo" userId="8e0efa8f-4e8b-4b92-a1c6-bfb3402038a7" providerId="ADAL" clId="{72E26D9E-E371-4315-BBEC-7A08C1427144}" dt="2022-09-19T07:26:36.132" v="921" actId="2710"/>
          <ac:spMkLst>
            <pc:docMk/>
            <pc:sldMk cId="0" sldId="258"/>
            <ac:spMk id="8" creationId="{E865F903-16C6-F811-856E-15F25D6357E6}"/>
          </ac:spMkLst>
        </pc:spChg>
        <pc:spChg chg="mod topLvl">
          <ac:chgData name="Mara Galdiolo" userId="8e0efa8f-4e8b-4b92-a1c6-bfb3402038a7" providerId="ADAL" clId="{72E26D9E-E371-4315-BBEC-7A08C1427144}" dt="2022-09-19T07:26:32.132" v="920" actId="2710"/>
          <ac:spMkLst>
            <pc:docMk/>
            <pc:sldMk cId="0" sldId="258"/>
            <ac:spMk id="9" creationId="{C8D72CB7-B68F-7A54-93AC-B5ABBA918877}"/>
          </ac:spMkLst>
        </pc:spChg>
        <pc:spChg chg="mod topLvl">
          <ac:chgData name="Mara Galdiolo" userId="8e0efa8f-4e8b-4b92-a1c6-bfb3402038a7" providerId="ADAL" clId="{72E26D9E-E371-4315-BBEC-7A08C1427144}" dt="2022-09-19T07:26:24.594" v="919" actId="2710"/>
          <ac:spMkLst>
            <pc:docMk/>
            <pc:sldMk cId="0" sldId="258"/>
            <ac:spMk id="10" creationId="{BEE2D024-0912-4053-7A83-C1C9039E0BCD}"/>
          </ac:spMkLst>
        </pc:spChg>
        <pc:spChg chg="mod topLvl">
          <ac:chgData name="Mara Galdiolo" userId="8e0efa8f-4e8b-4b92-a1c6-bfb3402038a7" providerId="ADAL" clId="{72E26D9E-E371-4315-BBEC-7A08C1427144}" dt="2022-09-19T07:26:15.483" v="918" actId="2710"/>
          <ac:spMkLst>
            <pc:docMk/>
            <pc:sldMk cId="0" sldId="258"/>
            <ac:spMk id="11" creationId="{2D09E2D5-F076-78D3-A1EE-44EFDDC6131D}"/>
          </ac:spMkLst>
        </pc:spChg>
        <pc:spChg chg="add mod ord">
          <ac:chgData name="Mara Galdiolo" userId="8e0efa8f-4e8b-4b92-a1c6-bfb3402038a7" providerId="ADAL" clId="{72E26D9E-E371-4315-BBEC-7A08C1427144}" dt="2022-09-16T08:25:40.318" v="252" actId="167"/>
          <ac:spMkLst>
            <pc:docMk/>
            <pc:sldMk cId="0" sldId="258"/>
            <ac:spMk id="15" creationId="{B3670391-A0D6-9EC3-5892-20F4918138BD}"/>
          </ac:spMkLst>
        </pc:spChg>
        <pc:grpChg chg="add del mod">
          <ac:chgData name="Mara Galdiolo" userId="8e0efa8f-4e8b-4b92-a1c6-bfb3402038a7" providerId="ADAL" clId="{72E26D9E-E371-4315-BBEC-7A08C1427144}" dt="2022-09-16T08:27:14.086" v="275" actId="165"/>
          <ac:grpSpMkLst>
            <pc:docMk/>
            <pc:sldMk cId="0" sldId="258"/>
            <ac:grpSpMk id="13" creationId="{67332290-4AC5-C036-9F95-B3D29F30F1F1}"/>
          </ac:grpSpMkLst>
        </pc:grpChg>
        <pc:picChg chg="mod topLvl">
          <ac:chgData name="Mara Galdiolo" userId="8e0efa8f-4e8b-4b92-a1c6-bfb3402038a7" providerId="ADAL" clId="{72E26D9E-E371-4315-BBEC-7A08C1427144}" dt="2022-09-16T08:27:14.086" v="275" actId="165"/>
          <ac:picMkLst>
            <pc:docMk/>
            <pc:sldMk cId="0" sldId="258"/>
            <ac:picMk id="3" creationId="{B6AC9773-5886-9949-84AB-0E7653562D64}"/>
          </ac:picMkLst>
        </pc:picChg>
        <pc:picChg chg="mod topLvl">
          <ac:chgData name="Mara Galdiolo" userId="8e0efa8f-4e8b-4b92-a1c6-bfb3402038a7" providerId="ADAL" clId="{72E26D9E-E371-4315-BBEC-7A08C1427144}" dt="2022-09-16T08:27:14.086" v="275" actId="165"/>
          <ac:picMkLst>
            <pc:docMk/>
            <pc:sldMk cId="0" sldId="258"/>
            <ac:picMk id="12" creationId="{64251353-067C-94B0-61A1-E20110D9D806}"/>
          </ac:picMkLst>
        </pc:picChg>
        <pc:picChg chg="add mod ord">
          <ac:chgData name="Mara Galdiolo" userId="8e0efa8f-4e8b-4b92-a1c6-bfb3402038a7" providerId="ADAL" clId="{72E26D9E-E371-4315-BBEC-7A08C1427144}" dt="2022-09-16T08:25:40.318" v="252" actId="167"/>
          <ac:picMkLst>
            <pc:docMk/>
            <pc:sldMk cId="0" sldId="258"/>
            <ac:picMk id="14" creationId="{9AA2FF85-2042-5756-41E6-0C986D25C4A7}"/>
          </ac:picMkLst>
        </pc:picChg>
        <pc:picChg chg="del">
          <ac:chgData name="Mara Galdiolo" userId="8e0efa8f-4e8b-4b92-a1c6-bfb3402038a7" providerId="ADAL" clId="{72E26D9E-E371-4315-BBEC-7A08C1427144}" dt="2022-09-16T08:24:41.867" v="245" actId="478"/>
          <ac:picMkLst>
            <pc:docMk/>
            <pc:sldMk cId="0" sldId="258"/>
            <ac:picMk id="168" creationId="{00000000-0000-0000-0000-000000000000}"/>
          </ac:picMkLst>
        </pc:picChg>
        <pc:picChg chg="add del">
          <ac:chgData name="Mara Galdiolo" userId="8e0efa8f-4e8b-4b92-a1c6-bfb3402038a7" providerId="ADAL" clId="{72E26D9E-E371-4315-BBEC-7A08C1427144}" dt="2022-09-16T08:26:32.230" v="273" actId="478"/>
          <ac:picMkLst>
            <pc:docMk/>
            <pc:sldMk cId="0" sldId="258"/>
            <ac:picMk id="169" creationId="{00000000-0000-0000-0000-000000000000}"/>
          </ac:picMkLst>
        </pc:picChg>
      </pc:sldChg>
      <pc:sldChg chg="addSp delSp modSp mod">
        <pc:chgData name="Mara Galdiolo" userId="8e0efa8f-4e8b-4b92-a1c6-bfb3402038a7" providerId="ADAL" clId="{72E26D9E-E371-4315-BBEC-7A08C1427144}" dt="2022-09-19T07:27:41.781" v="924" actId="1035"/>
        <pc:sldMkLst>
          <pc:docMk/>
          <pc:sldMk cId="0" sldId="259"/>
        </pc:sldMkLst>
        <pc:spChg chg="add mod ord">
          <ac:chgData name="Mara Galdiolo" userId="8e0efa8f-4e8b-4b92-a1c6-bfb3402038a7" providerId="ADAL" clId="{72E26D9E-E371-4315-BBEC-7A08C1427144}" dt="2022-09-16T08:36:38.358" v="367" actId="20577"/>
          <ac:spMkLst>
            <pc:docMk/>
            <pc:sldMk cId="0" sldId="259"/>
            <ac:spMk id="3" creationId="{C92ADE71-0D70-57D4-F315-6C72BAA4D43B}"/>
          </ac:spMkLst>
        </pc:spChg>
        <pc:spChg chg="add mod ord">
          <ac:chgData name="Mara Galdiolo" userId="8e0efa8f-4e8b-4b92-a1c6-bfb3402038a7" providerId="ADAL" clId="{72E26D9E-E371-4315-BBEC-7A08C1427144}" dt="2022-09-16T08:34:37.539" v="314" actId="167"/>
          <ac:spMkLst>
            <pc:docMk/>
            <pc:sldMk cId="0" sldId="259"/>
            <ac:spMk id="4" creationId="{2CA01C6F-CE0D-D4EB-AA65-FBD11D446863}"/>
          </ac:spMkLst>
        </pc:spChg>
        <pc:spChg chg="add mod ord">
          <ac:chgData name="Mara Galdiolo" userId="8e0efa8f-4e8b-4b92-a1c6-bfb3402038a7" providerId="ADAL" clId="{72E26D9E-E371-4315-BBEC-7A08C1427144}" dt="2022-09-16T08:37:01.205" v="400" actId="20577"/>
          <ac:spMkLst>
            <pc:docMk/>
            <pc:sldMk cId="0" sldId="259"/>
            <ac:spMk id="5" creationId="{C525BF4B-747D-CF78-4086-C826841C06B6}"/>
          </ac:spMkLst>
        </pc:spChg>
        <pc:spChg chg="add mod ord">
          <ac:chgData name="Mara Galdiolo" userId="8e0efa8f-4e8b-4b92-a1c6-bfb3402038a7" providerId="ADAL" clId="{72E26D9E-E371-4315-BBEC-7A08C1427144}" dt="2022-09-16T08:34:37.539" v="314" actId="167"/>
          <ac:spMkLst>
            <pc:docMk/>
            <pc:sldMk cId="0" sldId="259"/>
            <ac:spMk id="6" creationId="{C94EAAB9-6F74-BF30-9A0D-87126FEEC305}"/>
          </ac:spMkLst>
        </pc:spChg>
        <pc:spChg chg="add mod ord">
          <ac:chgData name="Mara Galdiolo" userId="8e0efa8f-4e8b-4b92-a1c6-bfb3402038a7" providerId="ADAL" clId="{72E26D9E-E371-4315-BBEC-7A08C1427144}" dt="2022-09-16T08:34:55.404" v="318" actId="167"/>
          <ac:spMkLst>
            <pc:docMk/>
            <pc:sldMk cId="0" sldId="259"/>
            <ac:spMk id="7" creationId="{78F9815A-D296-86B6-FB5F-CC8BE8604AE2}"/>
          </ac:spMkLst>
        </pc:spChg>
        <pc:spChg chg="mod">
          <ac:chgData name="Mara Galdiolo" userId="8e0efa8f-4e8b-4b92-a1c6-bfb3402038a7" providerId="ADAL" clId="{72E26D9E-E371-4315-BBEC-7A08C1427144}" dt="2022-09-19T07:27:41.781" v="924" actId="1035"/>
          <ac:spMkLst>
            <pc:docMk/>
            <pc:sldMk cId="0" sldId="259"/>
            <ac:spMk id="175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76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77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78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79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0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1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2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3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4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5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6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7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8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89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90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91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92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93" creationId="{00000000-0000-0000-0000-000000000000}"/>
          </ac:spMkLst>
        </pc:spChg>
        <pc:spChg chg="mod">
          <ac:chgData name="Mara Galdiolo" userId="8e0efa8f-4e8b-4b92-a1c6-bfb3402038a7" providerId="ADAL" clId="{72E26D9E-E371-4315-BBEC-7A08C1427144}" dt="2022-09-16T08:38:12.109" v="415" actId="1037"/>
          <ac:spMkLst>
            <pc:docMk/>
            <pc:sldMk cId="0" sldId="259"/>
            <ac:spMk id="194" creationId="{00000000-0000-0000-0000-000000000000}"/>
          </ac:spMkLst>
        </pc:spChg>
        <pc:picChg chg="add mod ord">
          <ac:chgData name="Mara Galdiolo" userId="8e0efa8f-4e8b-4b92-a1c6-bfb3402038a7" providerId="ADAL" clId="{72E26D9E-E371-4315-BBEC-7A08C1427144}" dt="2022-09-16T08:34:55.404" v="318" actId="167"/>
          <ac:picMkLst>
            <pc:docMk/>
            <pc:sldMk cId="0" sldId="259"/>
            <ac:picMk id="2" creationId="{36167EEC-EB2E-72AA-D902-E24E66A6DD1A}"/>
          </ac:picMkLst>
        </pc:picChg>
        <pc:picChg chg="del">
          <ac:chgData name="Mara Galdiolo" userId="8e0efa8f-4e8b-4b92-a1c6-bfb3402038a7" providerId="ADAL" clId="{72E26D9E-E371-4315-BBEC-7A08C1427144}" dt="2022-09-16T08:34:15.034" v="312" actId="478"/>
          <ac:picMkLst>
            <pc:docMk/>
            <pc:sldMk cId="0" sldId="259"/>
            <ac:picMk id="173" creationId="{00000000-0000-0000-0000-000000000000}"/>
          </ac:picMkLst>
        </pc:picChg>
        <pc:picChg chg="del">
          <ac:chgData name="Mara Galdiolo" userId="8e0efa8f-4e8b-4b92-a1c6-bfb3402038a7" providerId="ADAL" clId="{72E26D9E-E371-4315-BBEC-7A08C1427144}" dt="2022-09-16T08:35:34.368" v="336" actId="478"/>
          <ac:picMkLst>
            <pc:docMk/>
            <pc:sldMk cId="0" sldId="259"/>
            <ac:picMk id="174" creationId="{00000000-0000-0000-0000-000000000000}"/>
          </ac:picMkLst>
        </pc:picChg>
      </pc:sldChg>
      <pc:sldChg chg="addSp delSp modSp mod">
        <pc:chgData name="Mara Galdiolo" userId="8e0efa8f-4e8b-4b92-a1c6-bfb3402038a7" providerId="ADAL" clId="{72E26D9E-E371-4315-BBEC-7A08C1427144}" dt="2022-09-16T09:10:29.307" v="898" actId="478"/>
        <pc:sldMkLst>
          <pc:docMk/>
          <pc:sldMk cId="0" sldId="260"/>
        </pc:sldMkLst>
        <pc:spChg chg="add mod">
          <ac:chgData name="Mara Galdiolo" userId="8e0efa8f-4e8b-4b92-a1c6-bfb3402038a7" providerId="ADAL" clId="{72E26D9E-E371-4315-BBEC-7A08C1427144}" dt="2022-09-16T08:38:20.275" v="419"/>
          <ac:spMkLst>
            <pc:docMk/>
            <pc:sldMk cId="0" sldId="260"/>
            <ac:spMk id="2" creationId="{983C66DF-8DE5-A9B6-7327-D55DD962ACF1}"/>
          </ac:spMkLst>
        </pc:spChg>
        <pc:spChg chg="add mod">
          <ac:chgData name="Mara Galdiolo" userId="8e0efa8f-4e8b-4b92-a1c6-bfb3402038a7" providerId="ADAL" clId="{72E26D9E-E371-4315-BBEC-7A08C1427144}" dt="2022-09-16T08:38:20.275" v="419"/>
          <ac:spMkLst>
            <pc:docMk/>
            <pc:sldMk cId="0" sldId="260"/>
            <ac:spMk id="3" creationId="{755C948C-34D2-8347-4D15-ED6F8C15E334}"/>
          </ac:spMkLst>
        </pc:spChg>
        <pc:spChg chg="mod">
          <ac:chgData name="Mara Galdiolo" userId="8e0efa8f-4e8b-4b92-a1c6-bfb3402038a7" providerId="ADAL" clId="{72E26D9E-E371-4315-BBEC-7A08C1427144}" dt="2022-09-16T08:38:20.275" v="419"/>
          <ac:spMkLst>
            <pc:docMk/>
            <pc:sldMk cId="0" sldId="260"/>
            <ac:spMk id="11" creationId="{9C14E5B2-85EF-2D9E-458D-BE3DC947759B}"/>
          </ac:spMkLst>
        </pc:spChg>
        <pc:spChg chg="mod">
          <ac:chgData name="Mara Galdiolo" userId="8e0efa8f-4e8b-4b92-a1c6-bfb3402038a7" providerId="ADAL" clId="{72E26D9E-E371-4315-BBEC-7A08C1427144}" dt="2022-09-16T08:38:20.275" v="419"/>
          <ac:spMkLst>
            <pc:docMk/>
            <pc:sldMk cId="0" sldId="260"/>
            <ac:spMk id="14" creationId="{2AEF4E07-6D27-5921-C403-90F3F76EAF82}"/>
          </ac:spMkLst>
        </pc:spChg>
        <pc:spChg chg="mod">
          <ac:chgData name="Mara Galdiolo" userId="8e0efa8f-4e8b-4b92-a1c6-bfb3402038a7" providerId="ADAL" clId="{72E26D9E-E371-4315-BBEC-7A08C1427144}" dt="2022-09-16T08:38:20.275" v="419"/>
          <ac:spMkLst>
            <pc:docMk/>
            <pc:sldMk cId="0" sldId="260"/>
            <ac:spMk id="17" creationId="{433F5050-ABF6-0A37-8E85-450F81E16E45}"/>
          </ac:spMkLst>
        </pc:spChg>
        <pc:spChg chg="mod">
          <ac:chgData name="Mara Galdiolo" userId="8e0efa8f-4e8b-4b92-a1c6-bfb3402038a7" providerId="ADAL" clId="{72E26D9E-E371-4315-BBEC-7A08C1427144}" dt="2022-09-16T08:38:20.275" v="419"/>
          <ac:spMkLst>
            <pc:docMk/>
            <pc:sldMk cId="0" sldId="260"/>
            <ac:spMk id="20" creationId="{C3F2E4AD-D4FF-5B24-C5A7-EB6A84CD86D3}"/>
          </ac:spMkLst>
        </pc:spChg>
        <pc:spChg chg="add mod">
          <ac:chgData name="Mara Galdiolo" userId="8e0efa8f-4e8b-4b92-a1c6-bfb3402038a7" providerId="ADAL" clId="{72E26D9E-E371-4315-BBEC-7A08C1427144}" dt="2022-09-16T08:40:43.151" v="432" actId="20577"/>
          <ac:spMkLst>
            <pc:docMk/>
            <pc:sldMk cId="0" sldId="260"/>
            <ac:spMk id="21" creationId="{D68C3239-772F-0D55-B04A-716AF2858CA2}"/>
          </ac:spMkLst>
        </pc:spChg>
        <pc:spChg chg="add mod">
          <ac:chgData name="Mara Galdiolo" userId="8e0efa8f-4e8b-4b92-a1c6-bfb3402038a7" providerId="ADAL" clId="{72E26D9E-E371-4315-BBEC-7A08C1427144}" dt="2022-09-16T09:08:55.018" v="886" actId="20577"/>
          <ac:spMkLst>
            <pc:docMk/>
            <pc:sldMk cId="0" sldId="260"/>
            <ac:spMk id="22" creationId="{4B51C099-F3F2-81AE-ECA4-93F07F3E84DB}"/>
          </ac:spMkLst>
        </pc:spChg>
        <pc:spChg chg="add mod">
          <ac:chgData name="Mara Galdiolo" userId="8e0efa8f-4e8b-4b92-a1c6-bfb3402038a7" providerId="ADAL" clId="{72E26D9E-E371-4315-BBEC-7A08C1427144}" dt="2022-09-16T09:10:01.728" v="896" actId="20577"/>
          <ac:spMkLst>
            <pc:docMk/>
            <pc:sldMk cId="0" sldId="260"/>
            <ac:spMk id="23" creationId="{65C8AACC-B7EA-3A01-9A1C-41577428267C}"/>
          </ac:spMkLst>
        </pc:spChg>
        <pc:spChg chg="add mod">
          <ac:chgData name="Mara Galdiolo" userId="8e0efa8f-4e8b-4b92-a1c6-bfb3402038a7" providerId="ADAL" clId="{72E26D9E-E371-4315-BBEC-7A08C1427144}" dt="2022-09-16T08:42:00.034" v="550" actId="14100"/>
          <ac:spMkLst>
            <pc:docMk/>
            <pc:sldMk cId="0" sldId="260"/>
            <ac:spMk id="24" creationId="{4854D879-D23E-CB1C-572F-0666DC55B571}"/>
          </ac:spMkLst>
        </pc:spChg>
        <pc:spChg chg="add mod">
          <ac:chgData name="Mara Galdiolo" userId="8e0efa8f-4e8b-4b92-a1c6-bfb3402038a7" providerId="ADAL" clId="{72E26D9E-E371-4315-BBEC-7A08C1427144}" dt="2022-09-16T09:09:27.693" v="890" actId="20577"/>
          <ac:spMkLst>
            <pc:docMk/>
            <pc:sldMk cId="0" sldId="260"/>
            <ac:spMk id="25" creationId="{EC70B1E0-3D50-5C8E-EFFE-97FBFDE950BC}"/>
          </ac:spMkLst>
        </pc:spChg>
        <pc:spChg chg="add mod">
          <ac:chgData name="Mara Galdiolo" userId="8e0efa8f-4e8b-4b92-a1c6-bfb3402038a7" providerId="ADAL" clId="{72E26D9E-E371-4315-BBEC-7A08C1427144}" dt="2022-09-16T09:07:14.140" v="785" actId="20577"/>
          <ac:spMkLst>
            <pc:docMk/>
            <pc:sldMk cId="0" sldId="260"/>
            <ac:spMk id="26" creationId="{FEE5BCC2-9B0A-33F4-B9F0-F6EF330DD358}"/>
          </ac:spMkLst>
        </pc:spChg>
        <pc:spChg chg="add mod">
          <ac:chgData name="Mara Galdiolo" userId="8e0efa8f-4e8b-4b92-a1c6-bfb3402038a7" providerId="ADAL" clId="{72E26D9E-E371-4315-BBEC-7A08C1427144}" dt="2022-09-16T09:06:53.831" v="759" actId="20577"/>
          <ac:spMkLst>
            <pc:docMk/>
            <pc:sldMk cId="0" sldId="260"/>
            <ac:spMk id="27" creationId="{2F02A268-DFD8-B717-F4AB-1D3D286C63D9}"/>
          </ac:spMkLst>
        </pc:spChg>
        <pc:spChg chg="add mod">
          <ac:chgData name="Mara Galdiolo" userId="8e0efa8f-4e8b-4b92-a1c6-bfb3402038a7" providerId="ADAL" clId="{72E26D9E-E371-4315-BBEC-7A08C1427144}" dt="2022-09-16T09:05:38.400" v="668" actId="20577"/>
          <ac:spMkLst>
            <pc:docMk/>
            <pc:sldMk cId="0" sldId="260"/>
            <ac:spMk id="28" creationId="{E716615A-2610-F0F2-17D4-C829FF7E19F3}"/>
          </ac:spMkLst>
        </pc:spChg>
        <pc:grpChg chg="add mod">
          <ac:chgData name="Mara Galdiolo" userId="8e0efa8f-4e8b-4b92-a1c6-bfb3402038a7" providerId="ADAL" clId="{72E26D9E-E371-4315-BBEC-7A08C1427144}" dt="2022-09-16T08:38:20.275" v="419"/>
          <ac:grpSpMkLst>
            <pc:docMk/>
            <pc:sldMk cId="0" sldId="260"/>
            <ac:grpSpMk id="9" creationId="{E01394B3-A3A0-AF96-FF14-54FE9D68D9ED}"/>
          </ac:grpSpMkLst>
        </pc:grpChg>
        <pc:grpChg chg="add mod">
          <ac:chgData name="Mara Galdiolo" userId="8e0efa8f-4e8b-4b92-a1c6-bfb3402038a7" providerId="ADAL" clId="{72E26D9E-E371-4315-BBEC-7A08C1427144}" dt="2022-09-16T08:38:20.275" v="419"/>
          <ac:grpSpMkLst>
            <pc:docMk/>
            <pc:sldMk cId="0" sldId="260"/>
            <ac:grpSpMk id="12" creationId="{30D23023-4B2F-9BBF-AFDA-F5B94D257729}"/>
          </ac:grpSpMkLst>
        </pc:grpChg>
        <pc:grpChg chg="add mod">
          <ac:chgData name="Mara Galdiolo" userId="8e0efa8f-4e8b-4b92-a1c6-bfb3402038a7" providerId="ADAL" clId="{72E26D9E-E371-4315-BBEC-7A08C1427144}" dt="2022-09-16T08:38:20.275" v="419"/>
          <ac:grpSpMkLst>
            <pc:docMk/>
            <pc:sldMk cId="0" sldId="260"/>
            <ac:grpSpMk id="15" creationId="{1EB5EC65-ADB5-3890-EA7F-7B8FD62B59C1}"/>
          </ac:grpSpMkLst>
        </pc:grpChg>
        <pc:grpChg chg="add mod">
          <ac:chgData name="Mara Galdiolo" userId="8e0efa8f-4e8b-4b92-a1c6-bfb3402038a7" providerId="ADAL" clId="{72E26D9E-E371-4315-BBEC-7A08C1427144}" dt="2022-09-16T08:38:20.275" v="419"/>
          <ac:grpSpMkLst>
            <pc:docMk/>
            <pc:sldMk cId="0" sldId="260"/>
            <ac:grpSpMk id="18" creationId="{3AB67A76-589C-996D-38AF-5C67D682C153}"/>
          </ac:grpSpMkLst>
        </pc:grpChg>
        <pc:picChg chg="add mod">
          <ac:chgData name="Mara Galdiolo" userId="8e0efa8f-4e8b-4b92-a1c6-bfb3402038a7" providerId="ADAL" clId="{72E26D9E-E371-4315-BBEC-7A08C1427144}" dt="2022-09-16T08:38:20.275" v="419"/>
          <ac:picMkLst>
            <pc:docMk/>
            <pc:sldMk cId="0" sldId="260"/>
            <ac:picMk id="4" creationId="{E24806F8-B5C1-D6B6-6260-99123B86AF8F}"/>
          </ac:picMkLst>
        </pc:picChg>
        <pc:picChg chg="add mod">
          <ac:chgData name="Mara Galdiolo" userId="8e0efa8f-4e8b-4b92-a1c6-bfb3402038a7" providerId="ADAL" clId="{72E26D9E-E371-4315-BBEC-7A08C1427144}" dt="2022-09-16T08:38:20.275" v="419"/>
          <ac:picMkLst>
            <pc:docMk/>
            <pc:sldMk cId="0" sldId="260"/>
            <ac:picMk id="5" creationId="{9516F05C-15A4-7ADF-4CA2-D08EFA326730}"/>
          </ac:picMkLst>
        </pc:picChg>
        <pc:picChg chg="add mod">
          <ac:chgData name="Mara Galdiolo" userId="8e0efa8f-4e8b-4b92-a1c6-bfb3402038a7" providerId="ADAL" clId="{72E26D9E-E371-4315-BBEC-7A08C1427144}" dt="2022-09-16T08:38:20.275" v="419"/>
          <ac:picMkLst>
            <pc:docMk/>
            <pc:sldMk cId="0" sldId="260"/>
            <ac:picMk id="6" creationId="{0EEDF373-D918-31D9-EDB4-22E3F27F0723}"/>
          </ac:picMkLst>
        </pc:picChg>
        <pc:picChg chg="add mod">
          <ac:chgData name="Mara Galdiolo" userId="8e0efa8f-4e8b-4b92-a1c6-bfb3402038a7" providerId="ADAL" clId="{72E26D9E-E371-4315-BBEC-7A08C1427144}" dt="2022-09-16T08:38:20.275" v="419"/>
          <ac:picMkLst>
            <pc:docMk/>
            <pc:sldMk cId="0" sldId="260"/>
            <ac:picMk id="7" creationId="{E2F73544-DCA0-34EE-C22B-8FCA13737414}"/>
          </ac:picMkLst>
        </pc:picChg>
        <pc:picChg chg="add mod">
          <ac:chgData name="Mara Galdiolo" userId="8e0efa8f-4e8b-4b92-a1c6-bfb3402038a7" providerId="ADAL" clId="{72E26D9E-E371-4315-BBEC-7A08C1427144}" dt="2022-09-16T08:38:20.275" v="419"/>
          <ac:picMkLst>
            <pc:docMk/>
            <pc:sldMk cId="0" sldId="260"/>
            <ac:picMk id="8" creationId="{6398CF6E-9F4D-9DB6-4105-EFEC5EE54B16}"/>
          </ac:picMkLst>
        </pc:picChg>
        <pc:picChg chg="add mod ord">
          <ac:chgData name="Mara Galdiolo" userId="8e0efa8f-4e8b-4b92-a1c6-bfb3402038a7" providerId="ADAL" clId="{72E26D9E-E371-4315-BBEC-7A08C1427144}" dt="2022-09-16T08:38:33.343" v="421" actId="167"/>
          <ac:picMkLst>
            <pc:docMk/>
            <pc:sldMk cId="0" sldId="260"/>
            <ac:picMk id="29" creationId="{5069A3C0-F7BF-AA60-D470-B1069CE77257}"/>
          </ac:picMkLst>
        </pc:picChg>
        <pc:picChg chg="add del mod">
          <ac:chgData name="Mara Galdiolo" userId="8e0efa8f-4e8b-4b92-a1c6-bfb3402038a7" providerId="ADAL" clId="{72E26D9E-E371-4315-BBEC-7A08C1427144}" dt="2022-09-16T09:10:29.307" v="898" actId="478"/>
          <ac:picMkLst>
            <pc:docMk/>
            <pc:sldMk cId="0" sldId="260"/>
            <ac:picMk id="30" creationId="{1C9D92A6-9998-A168-98BC-93D195FFA28D}"/>
          </ac:picMkLst>
        </pc:picChg>
        <pc:picChg chg="del">
          <ac:chgData name="Mara Galdiolo" userId="8e0efa8f-4e8b-4b92-a1c6-bfb3402038a7" providerId="ADAL" clId="{72E26D9E-E371-4315-BBEC-7A08C1427144}" dt="2022-09-16T08:38:18.249" v="417" actId="478"/>
          <ac:picMkLst>
            <pc:docMk/>
            <pc:sldMk cId="0" sldId="260"/>
            <ac:picMk id="198" creationId="{00000000-0000-0000-0000-000000000000}"/>
          </ac:picMkLst>
        </pc:picChg>
        <pc:picChg chg="del">
          <ac:chgData name="Mara Galdiolo" userId="8e0efa8f-4e8b-4b92-a1c6-bfb3402038a7" providerId="ADAL" clId="{72E26D9E-E371-4315-BBEC-7A08C1427144}" dt="2022-09-16T08:38:16.606" v="416" actId="478"/>
          <ac:picMkLst>
            <pc:docMk/>
            <pc:sldMk cId="0" sldId="260"/>
            <ac:picMk id="200" creationId="{00000000-0000-0000-0000-000000000000}"/>
          </ac:picMkLst>
        </pc:picChg>
        <pc:picChg chg="del">
          <ac:chgData name="Mara Galdiolo" userId="8e0efa8f-4e8b-4b92-a1c6-bfb3402038a7" providerId="ADAL" clId="{72E26D9E-E371-4315-BBEC-7A08C1427144}" dt="2022-09-16T08:38:18.967" v="418" actId="478"/>
          <ac:picMkLst>
            <pc:docMk/>
            <pc:sldMk cId="0" sldId="260"/>
            <ac:picMk id="201" creationId="{00000000-0000-0000-0000-000000000000}"/>
          </ac:picMkLst>
        </pc:picChg>
        <pc:cxnChg chg="mod">
          <ac:chgData name="Mara Galdiolo" userId="8e0efa8f-4e8b-4b92-a1c6-bfb3402038a7" providerId="ADAL" clId="{72E26D9E-E371-4315-BBEC-7A08C1427144}" dt="2022-09-16T08:38:20.275" v="419"/>
          <ac:cxnSpMkLst>
            <pc:docMk/>
            <pc:sldMk cId="0" sldId="260"/>
            <ac:cxnSpMk id="10" creationId="{FC10DBE1-0897-681F-4F27-AADF57E9DF21}"/>
          </ac:cxnSpMkLst>
        </pc:cxnChg>
        <pc:cxnChg chg="mod">
          <ac:chgData name="Mara Galdiolo" userId="8e0efa8f-4e8b-4b92-a1c6-bfb3402038a7" providerId="ADAL" clId="{72E26D9E-E371-4315-BBEC-7A08C1427144}" dt="2022-09-16T08:38:20.275" v="419"/>
          <ac:cxnSpMkLst>
            <pc:docMk/>
            <pc:sldMk cId="0" sldId="260"/>
            <ac:cxnSpMk id="13" creationId="{2E16D378-A49D-84C4-DEF6-5766A0A8CD2B}"/>
          </ac:cxnSpMkLst>
        </pc:cxnChg>
        <pc:cxnChg chg="mod">
          <ac:chgData name="Mara Galdiolo" userId="8e0efa8f-4e8b-4b92-a1c6-bfb3402038a7" providerId="ADAL" clId="{72E26D9E-E371-4315-BBEC-7A08C1427144}" dt="2022-09-16T08:38:20.275" v="419"/>
          <ac:cxnSpMkLst>
            <pc:docMk/>
            <pc:sldMk cId="0" sldId="260"/>
            <ac:cxnSpMk id="16" creationId="{4D84F3BB-7F30-613C-86B1-80234054A4C1}"/>
          </ac:cxnSpMkLst>
        </pc:cxnChg>
        <pc:cxnChg chg="mod">
          <ac:chgData name="Mara Galdiolo" userId="8e0efa8f-4e8b-4b92-a1c6-bfb3402038a7" providerId="ADAL" clId="{72E26D9E-E371-4315-BBEC-7A08C1427144}" dt="2022-09-16T08:38:20.275" v="419"/>
          <ac:cxnSpMkLst>
            <pc:docMk/>
            <pc:sldMk cId="0" sldId="260"/>
            <ac:cxnSpMk id="19" creationId="{A7928CAF-1DF7-B580-A2DC-831D00756DA9}"/>
          </ac:cxnSpMkLst>
        </pc:cxnChg>
      </pc:sldChg>
      <pc:sldChg chg="addSp delSp modSp mod">
        <pc:chgData name="Mara Galdiolo" userId="8e0efa8f-4e8b-4b92-a1c6-bfb3402038a7" providerId="ADAL" clId="{72E26D9E-E371-4315-BBEC-7A08C1427144}" dt="2022-09-19T07:30:18.315" v="929" actId="167"/>
        <pc:sldMkLst>
          <pc:docMk/>
          <pc:sldMk cId="0" sldId="261"/>
        </pc:sldMkLst>
        <pc:spChg chg="add mod ord">
          <ac:chgData name="Mara Galdiolo" userId="8e0efa8f-4e8b-4b92-a1c6-bfb3402038a7" providerId="ADAL" clId="{72E26D9E-E371-4315-BBEC-7A08C1427144}" dt="2022-09-19T07:30:18.315" v="929" actId="167"/>
          <ac:spMkLst>
            <pc:docMk/>
            <pc:sldMk cId="0" sldId="261"/>
            <ac:spMk id="3" creationId="{56A4D1E4-8272-C68D-8E8A-6C6892C72A3F}"/>
          </ac:spMkLst>
        </pc:spChg>
        <pc:picChg chg="add mod ord">
          <ac:chgData name="Mara Galdiolo" userId="8e0efa8f-4e8b-4b92-a1c6-bfb3402038a7" providerId="ADAL" clId="{72E26D9E-E371-4315-BBEC-7A08C1427144}" dt="2022-09-19T07:30:18.315" v="929" actId="167"/>
          <ac:picMkLst>
            <pc:docMk/>
            <pc:sldMk cId="0" sldId="261"/>
            <ac:picMk id="2" creationId="{E3182BC4-6100-C47E-12F4-850EEA1BD2FF}"/>
          </ac:picMkLst>
        </pc:picChg>
        <pc:picChg chg="del">
          <ac:chgData name="Mara Galdiolo" userId="8e0efa8f-4e8b-4b92-a1c6-bfb3402038a7" providerId="ADAL" clId="{72E26D9E-E371-4315-BBEC-7A08C1427144}" dt="2022-09-19T07:30:01.649" v="925" actId="478"/>
          <ac:picMkLst>
            <pc:docMk/>
            <pc:sldMk cId="0" sldId="261"/>
            <ac:picMk id="203" creationId="{00000000-0000-0000-0000-000000000000}"/>
          </ac:picMkLst>
        </pc:picChg>
      </pc:sldChg>
    </pc:docChg>
  </pc:docChgLst>
  <pc:docChgLst>
    <pc:chgData name="Mara Galdiolo" userId="8e0efa8f-4e8b-4b92-a1c6-bfb3402038a7" providerId="ADAL" clId="{848544DA-B50E-48E0-9C6C-16EC4A82A2F5}"/>
    <pc:docChg chg="custSel modSld">
      <pc:chgData name="Mara Galdiolo" userId="8e0efa8f-4e8b-4b92-a1c6-bfb3402038a7" providerId="ADAL" clId="{848544DA-B50E-48E0-9C6C-16EC4A82A2F5}" dt="2023-01-04T11:15:56.239" v="89" actId="1036"/>
      <pc:docMkLst>
        <pc:docMk/>
      </pc:docMkLst>
      <pc:sldChg chg="addSp delSp modSp mod">
        <pc:chgData name="Mara Galdiolo" userId="8e0efa8f-4e8b-4b92-a1c6-bfb3402038a7" providerId="ADAL" clId="{848544DA-B50E-48E0-9C6C-16EC4A82A2F5}" dt="2022-12-27T11:35:51.111" v="9" actId="478"/>
        <pc:sldMkLst>
          <pc:docMk/>
          <pc:sldMk cId="0" sldId="256"/>
        </pc:sldMkLst>
        <pc:picChg chg="del mod modCrop">
          <ac:chgData name="Mara Galdiolo" userId="8e0efa8f-4e8b-4b92-a1c6-bfb3402038a7" providerId="ADAL" clId="{848544DA-B50E-48E0-9C6C-16EC4A82A2F5}" dt="2022-12-27T11:35:51.111" v="9" actId="478"/>
          <ac:picMkLst>
            <pc:docMk/>
            <pc:sldMk cId="0" sldId="256"/>
            <ac:picMk id="3" creationId="{84A7A14E-FC8E-6F5C-526D-DC0206667C83}"/>
          </ac:picMkLst>
        </pc:picChg>
        <pc:picChg chg="add mod">
          <ac:chgData name="Mara Galdiolo" userId="8e0efa8f-4e8b-4b92-a1c6-bfb3402038a7" providerId="ADAL" clId="{848544DA-B50E-48E0-9C6C-16EC4A82A2F5}" dt="2022-12-27T11:35:39.941" v="8"/>
          <ac:picMkLst>
            <pc:docMk/>
            <pc:sldMk cId="0" sldId="256"/>
            <ac:picMk id="5" creationId="{6D6BBE53-478F-3F33-62F8-8F605145A473}"/>
          </ac:picMkLst>
        </pc:picChg>
      </pc:sldChg>
      <pc:sldChg chg="addSp delSp modSp mod">
        <pc:chgData name="Mara Galdiolo" userId="8e0efa8f-4e8b-4b92-a1c6-bfb3402038a7" providerId="ADAL" clId="{848544DA-B50E-48E0-9C6C-16EC4A82A2F5}" dt="2023-01-04T11:15:56.239" v="89" actId="1036"/>
        <pc:sldMkLst>
          <pc:docMk/>
          <pc:sldMk cId="0" sldId="257"/>
        </pc:sldMkLst>
        <pc:spChg chg="mod">
          <ac:chgData name="Mara Galdiolo" userId="8e0efa8f-4e8b-4b92-a1c6-bfb3402038a7" providerId="ADAL" clId="{848544DA-B50E-48E0-9C6C-16EC4A82A2F5}" dt="2023-01-04T11:15:56.239" v="89" actId="1036"/>
          <ac:spMkLst>
            <pc:docMk/>
            <pc:sldMk cId="0" sldId="257"/>
            <ac:spMk id="163" creationId="{00000000-0000-0000-0000-000000000000}"/>
          </ac:spMkLst>
        </pc:spChg>
        <pc:picChg chg="add del mod">
          <ac:chgData name="Mara Galdiolo" userId="8e0efa8f-4e8b-4b92-a1c6-bfb3402038a7" providerId="ADAL" clId="{848544DA-B50E-48E0-9C6C-16EC4A82A2F5}" dt="2022-12-27T11:35:34.608" v="7" actId="478"/>
          <ac:picMkLst>
            <pc:docMk/>
            <pc:sldMk cId="0" sldId="257"/>
            <ac:picMk id="3" creationId="{54F004AB-C71C-19A4-E6E8-DB6FBEC25F7A}"/>
          </ac:picMkLst>
        </pc:picChg>
        <pc:picChg chg="mod modCrop">
          <ac:chgData name="Mara Galdiolo" userId="8e0efa8f-4e8b-4b92-a1c6-bfb3402038a7" providerId="ADAL" clId="{848544DA-B50E-48E0-9C6C-16EC4A82A2F5}" dt="2022-12-27T11:33:16.956" v="1" actId="732"/>
          <ac:picMkLst>
            <pc:docMk/>
            <pc:sldMk cId="0" sldId="257"/>
            <ac:picMk id="4" creationId="{3280097C-66E8-03DA-19BF-89AB518A3F89}"/>
          </ac:picMkLst>
        </pc:picChg>
      </pc:sldChg>
      <pc:sldChg chg="modSp mod">
        <pc:chgData name="Mara Galdiolo" userId="8e0efa8f-4e8b-4b92-a1c6-bfb3402038a7" providerId="ADAL" clId="{848544DA-B50E-48E0-9C6C-16EC4A82A2F5}" dt="2022-12-27T11:33:26.648" v="2" actId="732"/>
        <pc:sldMkLst>
          <pc:docMk/>
          <pc:sldMk cId="0" sldId="258"/>
        </pc:sldMkLst>
        <pc:picChg chg="mod modCrop">
          <ac:chgData name="Mara Galdiolo" userId="8e0efa8f-4e8b-4b92-a1c6-bfb3402038a7" providerId="ADAL" clId="{848544DA-B50E-48E0-9C6C-16EC4A82A2F5}" dt="2022-12-27T11:33:26.648" v="2" actId="732"/>
          <ac:picMkLst>
            <pc:docMk/>
            <pc:sldMk cId="0" sldId="258"/>
            <ac:picMk id="171" creationId="{00000000-0000-0000-0000-000000000000}"/>
          </ac:picMkLst>
        </pc:picChg>
      </pc:sldChg>
      <pc:sldChg chg="modSp mod">
        <pc:chgData name="Mara Galdiolo" userId="8e0efa8f-4e8b-4b92-a1c6-bfb3402038a7" providerId="ADAL" clId="{848544DA-B50E-48E0-9C6C-16EC4A82A2F5}" dt="2022-12-27T11:33:33.137" v="3" actId="732"/>
        <pc:sldMkLst>
          <pc:docMk/>
          <pc:sldMk cId="0" sldId="259"/>
        </pc:sldMkLst>
        <pc:picChg chg="mod modCrop">
          <ac:chgData name="Mara Galdiolo" userId="8e0efa8f-4e8b-4b92-a1c6-bfb3402038a7" providerId="ADAL" clId="{848544DA-B50E-48E0-9C6C-16EC4A82A2F5}" dt="2022-12-27T11:33:33.137" v="3" actId="732"/>
          <ac:picMkLst>
            <pc:docMk/>
            <pc:sldMk cId="0" sldId="259"/>
            <ac:picMk id="196" creationId="{00000000-0000-0000-0000-000000000000}"/>
          </ac:picMkLst>
        </pc:picChg>
      </pc:sldChg>
      <pc:sldChg chg="modSp mod">
        <pc:chgData name="Mara Galdiolo" userId="8e0efa8f-4e8b-4b92-a1c6-bfb3402038a7" providerId="ADAL" clId="{848544DA-B50E-48E0-9C6C-16EC4A82A2F5}" dt="2022-12-27T11:33:38.202" v="4" actId="732"/>
        <pc:sldMkLst>
          <pc:docMk/>
          <pc:sldMk cId="0" sldId="260"/>
        </pc:sldMkLst>
        <pc:picChg chg="mod modCrop">
          <ac:chgData name="Mara Galdiolo" userId="8e0efa8f-4e8b-4b92-a1c6-bfb3402038a7" providerId="ADAL" clId="{848544DA-B50E-48E0-9C6C-16EC4A82A2F5}" dt="2022-12-27T11:33:38.202" v="4" actId="732"/>
          <ac:picMkLst>
            <pc:docMk/>
            <pc:sldMk cId="0" sldId="260"/>
            <ac:picMk id="4" creationId="{E24806F8-B5C1-D6B6-6260-99123B86AF8F}"/>
          </ac:picMkLst>
        </pc:picChg>
      </pc:sldChg>
      <pc:sldChg chg="modSp mod">
        <pc:chgData name="Mara Galdiolo" userId="8e0efa8f-4e8b-4b92-a1c6-bfb3402038a7" providerId="ADAL" clId="{848544DA-B50E-48E0-9C6C-16EC4A82A2F5}" dt="2022-12-27T11:33:47.307" v="5" actId="732"/>
        <pc:sldMkLst>
          <pc:docMk/>
          <pc:sldMk cId="0" sldId="261"/>
        </pc:sldMkLst>
        <pc:picChg chg="mod modCrop">
          <ac:chgData name="Mara Galdiolo" userId="8e0efa8f-4e8b-4b92-a1c6-bfb3402038a7" providerId="ADAL" clId="{848544DA-B50E-48E0-9C6C-16EC4A82A2F5}" dt="2022-12-27T11:33:47.307" v="5" actId="732"/>
          <ac:picMkLst>
            <pc:docMk/>
            <pc:sldMk cId="0" sldId="261"/>
            <ac:picMk id="206" creationId="{00000000-0000-0000-0000-000000000000}"/>
          </ac:picMkLst>
        </pc:picChg>
      </pc:sldChg>
    </pc:docChg>
  </pc:docChgLst>
  <pc:docChgLst>
    <pc:chgData name="Mara Galdiolo" userId="8e0efa8f-4e8b-4b92-a1c6-bfb3402038a7" providerId="ADAL" clId="{FEB3B935-44FB-4F88-BB67-6FFEE880A014}"/>
    <pc:docChg chg="undo custSel modSld">
      <pc:chgData name="Mara Galdiolo" userId="8e0efa8f-4e8b-4b92-a1c6-bfb3402038a7" providerId="ADAL" clId="{FEB3B935-44FB-4F88-BB67-6FFEE880A014}" dt="2022-09-16T08:15:15.879" v="228" actId="1076"/>
      <pc:docMkLst>
        <pc:docMk/>
      </pc:docMkLst>
      <pc:sldChg chg="modSp mod">
        <pc:chgData name="Mara Galdiolo" userId="8e0efa8f-4e8b-4b92-a1c6-bfb3402038a7" providerId="ADAL" clId="{FEB3B935-44FB-4F88-BB67-6FFEE880A014}" dt="2022-09-15T07:49:21.074" v="226"/>
        <pc:sldMkLst>
          <pc:docMk/>
          <pc:sldMk cId="0" sldId="256"/>
        </pc:sldMkLst>
        <pc:spChg chg="mod">
          <ac:chgData name="Mara Galdiolo" userId="8e0efa8f-4e8b-4b92-a1c6-bfb3402038a7" providerId="ADAL" clId="{FEB3B935-44FB-4F88-BB67-6FFEE880A014}" dt="2022-09-15T07:49:21.074" v="226"/>
          <ac:spMkLst>
            <pc:docMk/>
            <pc:sldMk cId="0" sldId="256"/>
            <ac:spMk id="153" creationId="{00000000-0000-0000-0000-000000000000}"/>
          </ac:spMkLst>
        </pc:spChg>
      </pc:sldChg>
      <pc:sldChg chg="modSp mod">
        <pc:chgData name="Mara Galdiolo" userId="8e0efa8f-4e8b-4b92-a1c6-bfb3402038a7" providerId="ADAL" clId="{FEB3B935-44FB-4F88-BB67-6FFEE880A014}" dt="2022-09-15T07:46:25.024" v="214" actId="20577"/>
        <pc:sldMkLst>
          <pc:docMk/>
          <pc:sldMk cId="0" sldId="257"/>
        </pc:sldMkLst>
        <pc:spChg chg="mod">
          <ac:chgData name="Mara Galdiolo" userId="8e0efa8f-4e8b-4b92-a1c6-bfb3402038a7" providerId="ADAL" clId="{FEB3B935-44FB-4F88-BB67-6FFEE880A014}" dt="2022-09-15T07:46:25.024" v="214" actId="20577"/>
          <ac:spMkLst>
            <pc:docMk/>
            <pc:sldMk cId="0" sldId="257"/>
            <ac:spMk id="163" creationId="{00000000-0000-0000-0000-000000000000}"/>
          </ac:spMkLst>
        </pc:spChg>
      </pc:sldChg>
      <pc:sldChg chg="addSp delSp modSp mod">
        <pc:chgData name="Mara Galdiolo" userId="8e0efa8f-4e8b-4b92-a1c6-bfb3402038a7" providerId="ADAL" clId="{FEB3B935-44FB-4F88-BB67-6FFEE880A014}" dt="2022-09-16T08:15:15.879" v="228" actId="1076"/>
        <pc:sldMkLst>
          <pc:docMk/>
          <pc:sldMk cId="0" sldId="258"/>
        </pc:sldMkLst>
        <pc:spChg chg="add mod">
          <ac:chgData name="Mara Galdiolo" userId="8e0efa8f-4e8b-4b92-a1c6-bfb3402038a7" providerId="ADAL" clId="{FEB3B935-44FB-4F88-BB67-6FFEE880A014}" dt="2022-09-14T07:30:52.028" v="190" actId="20577"/>
          <ac:spMkLst>
            <pc:docMk/>
            <pc:sldMk cId="0" sldId="258"/>
            <ac:spMk id="2" creationId="{70BE2935-747F-3D0A-39AF-B0E26C1C0BFF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4" creationId="{6D724011-934A-360D-3567-0A13B8092CB3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5" creationId="{44AD1B69-3406-E9BD-5EB6-D3244186FB61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6" creationId="{DBF22323-B06B-51D3-2843-452DE7F7302C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7" creationId="{4AEE6E1F-B96F-CF5D-2D80-E6C1B2550F07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8" creationId="{E865F903-16C6-F811-856E-15F25D6357E6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9" creationId="{C8D72CB7-B68F-7A54-93AC-B5ABBA918877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10" creationId="{BEE2D024-0912-4053-7A83-C1C9039E0BCD}"/>
          </ac:spMkLst>
        </pc:spChg>
        <pc:spChg chg="add mod">
          <ac:chgData name="Mara Galdiolo" userId="8e0efa8f-4e8b-4b92-a1c6-bfb3402038a7" providerId="ADAL" clId="{FEB3B935-44FB-4F88-BB67-6FFEE880A014}" dt="2022-09-16T08:15:15.879" v="228" actId="1076"/>
          <ac:spMkLst>
            <pc:docMk/>
            <pc:sldMk cId="0" sldId="258"/>
            <ac:spMk id="11" creationId="{2D09E2D5-F076-78D3-A1EE-44EFDDC6131D}"/>
          </ac:spMkLst>
        </pc:spChg>
        <pc:picChg chg="add del mod">
          <ac:chgData name="Mara Galdiolo" userId="8e0efa8f-4e8b-4b92-a1c6-bfb3402038a7" providerId="ADAL" clId="{FEB3B935-44FB-4F88-BB67-6FFEE880A014}" dt="2022-09-14T08:45:57.623" v="196"/>
          <ac:picMkLst>
            <pc:docMk/>
            <pc:sldMk cId="0" sldId="258"/>
            <ac:picMk id="3" creationId="{124E1EB4-A19A-ACE0-0E5F-A45F3597E4E3}"/>
          </ac:picMkLst>
        </pc:picChg>
        <pc:picChg chg="add mod">
          <ac:chgData name="Mara Galdiolo" userId="8e0efa8f-4e8b-4b92-a1c6-bfb3402038a7" providerId="ADAL" clId="{FEB3B935-44FB-4F88-BB67-6FFEE880A014}" dt="2022-09-16T08:15:15.879" v="228" actId="1076"/>
          <ac:picMkLst>
            <pc:docMk/>
            <pc:sldMk cId="0" sldId="258"/>
            <ac:picMk id="3" creationId="{B6AC9773-5886-9949-84AB-0E7653562D64}"/>
          </ac:picMkLst>
        </pc:picChg>
        <pc:picChg chg="add del mod">
          <ac:chgData name="Mara Galdiolo" userId="8e0efa8f-4e8b-4b92-a1c6-bfb3402038a7" providerId="ADAL" clId="{FEB3B935-44FB-4F88-BB67-6FFEE880A014}" dt="2022-09-14T08:46:21.478" v="213" actId="478"/>
          <ac:picMkLst>
            <pc:docMk/>
            <pc:sldMk cId="0" sldId="258"/>
            <ac:picMk id="4" creationId="{6CFEA30B-C553-B0C0-32F0-8395A3496D61}"/>
          </ac:picMkLst>
        </pc:picChg>
        <pc:picChg chg="add mod">
          <ac:chgData name="Mara Galdiolo" userId="8e0efa8f-4e8b-4b92-a1c6-bfb3402038a7" providerId="ADAL" clId="{FEB3B935-44FB-4F88-BB67-6FFEE880A014}" dt="2022-09-16T08:15:15.879" v="228" actId="1076"/>
          <ac:picMkLst>
            <pc:docMk/>
            <pc:sldMk cId="0" sldId="258"/>
            <ac:picMk id="12" creationId="{64251353-067C-94B0-61A1-E20110D9D806}"/>
          </ac:picMkLst>
        </pc:picChg>
        <pc:picChg chg="mod">
          <ac:chgData name="Mara Galdiolo" userId="8e0efa8f-4e8b-4b92-a1c6-bfb3402038a7" providerId="ADAL" clId="{FEB3B935-44FB-4F88-BB67-6FFEE880A014}" dt="2022-09-14T07:36:08.382" v="193" actId="1076"/>
          <ac:picMkLst>
            <pc:docMk/>
            <pc:sldMk cId="0" sldId="258"/>
            <ac:picMk id="168" creationId="{00000000-0000-0000-0000-000000000000}"/>
          </ac:picMkLst>
        </pc:picChg>
        <pc:picChg chg="add del">
          <ac:chgData name="Mara Galdiolo" userId="8e0efa8f-4e8b-4b92-a1c6-bfb3402038a7" providerId="ADAL" clId="{FEB3B935-44FB-4F88-BB67-6FFEE880A014}" dt="2022-09-14T08:45:58.295" v="197" actId="478"/>
          <ac:picMkLst>
            <pc:docMk/>
            <pc:sldMk cId="0" sldId="258"/>
            <ac:picMk id="169" creationId="{00000000-0000-0000-0000-000000000000}"/>
          </ac:picMkLst>
        </pc:picChg>
      </pc:sldChg>
      <pc:sldChg chg="modSp mod">
        <pc:chgData name="Mara Galdiolo" userId="8e0efa8f-4e8b-4b92-a1c6-bfb3402038a7" providerId="ADAL" clId="{FEB3B935-44FB-4F88-BB67-6FFEE880A014}" dt="2022-09-15T07:48:03.078" v="225" actId="255"/>
        <pc:sldMkLst>
          <pc:docMk/>
          <pc:sldMk cId="0" sldId="261"/>
        </pc:sldMkLst>
        <pc:spChg chg="mod">
          <ac:chgData name="Mara Galdiolo" userId="8e0efa8f-4e8b-4b92-a1c6-bfb3402038a7" providerId="ADAL" clId="{FEB3B935-44FB-4F88-BB67-6FFEE880A014}" dt="2022-09-15T07:48:03.078" v="225" actId="255"/>
          <ac:spMkLst>
            <pc:docMk/>
            <pc:sldMk cId="0" sldId="261"/>
            <ac:spMk id="2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1pPr>
    <a:lvl2pPr indent="183314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2pPr>
    <a:lvl3pPr indent="366629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3pPr>
    <a:lvl4pPr indent="549943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4pPr>
    <a:lvl5pPr indent="733257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5pPr>
    <a:lvl6pPr indent="916572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6pPr>
    <a:lvl7pPr indent="1099886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7pPr>
    <a:lvl8pPr indent="1283200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8pPr>
    <a:lvl9pPr indent="1466515" defTabSz="366629" latinLnBrk="0">
      <a:lnSpc>
        <a:spcPct val="117999"/>
      </a:lnSpc>
      <a:defRPr sz="1764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34590" y="4073154"/>
            <a:ext cx="9622634" cy="930325"/>
          </a:xfrm>
          <a:prstGeom prst="rect">
            <a:avLst/>
          </a:prstGeom>
        </p:spPr>
        <p:txBody>
          <a:bodyPr/>
          <a:lstStyle>
            <a:lvl1pPr defTabSz="455001">
              <a:defRPr sz="3255" spc="-78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presentazione</a:t>
            </a:r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34589" y="2288901"/>
            <a:ext cx="9622635" cy="2729883"/>
          </a:xfrm>
          <a:prstGeom prst="rect">
            <a:avLst/>
          </a:prstGeom>
        </p:spPr>
        <p:txBody>
          <a:bodyPr anchor="ctr"/>
          <a:lstStyle>
            <a:lvl1pPr defTabSz="1344002">
              <a:lnSpc>
                <a:spcPct val="80000"/>
              </a:lnSpc>
              <a:defRPr sz="6976" spc="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defTabSz="1344002">
              <a:lnSpc>
                <a:spcPct val="80000"/>
              </a:lnSpc>
              <a:defRPr sz="6976" spc="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defTabSz="1344002">
              <a:lnSpc>
                <a:spcPct val="80000"/>
              </a:lnSpc>
              <a:defRPr sz="6976" spc="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defTabSz="1344002">
              <a:lnSpc>
                <a:spcPct val="80000"/>
              </a:lnSpc>
              <a:defRPr sz="6976" spc="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defTabSz="1344002">
              <a:lnSpc>
                <a:spcPct val="80000"/>
              </a:lnSpc>
              <a:defRPr sz="6976" spc="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7179" y="6150496"/>
            <a:ext cx="237456" cy="22168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4589" y="4442978"/>
            <a:ext cx="9622635" cy="344177"/>
          </a:xfrm>
          <a:prstGeom prst="rect">
            <a:avLst/>
          </a:prstGeom>
        </p:spPr>
        <p:txBody>
          <a:bodyPr/>
          <a:lstStyle>
            <a:lvl1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Dettagli informazione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534590" y="2687092"/>
            <a:ext cx="9622634" cy="1764962"/>
          </a:xfrm>
          <a:prstGeom prst="rect">
            <a:avLst/>
          </a:prstGeom>
        </p:spPr>
        <p:txBody>
          <a:bodyPr anchor="b"/>
          <a:lstStyle/>
          <a:p>
            <a:pPr lvl="4" indent="850502" defTabSz="537601">
              <a:lnSpc>
                <a:spcPct val="80000"/>
              </a:lnSpc>
              <a:defRPr sz="6320" spc="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100%
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7179" y="6150496"/>
            <a:ext cx="237456" cy="22168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4589" y="5533366"/>
            <a:ext cx="9622635" cy="344177"/>
          </a:xfrm>
          <a:prstGeom prst="rect">
            <a:avLst/>
          </a:prstGeom>
        </p:spPr>
        <p:txBody>
          <a:bodyPr anchor="ctr"/>
          <a:lstStyle>
            <a:lvl1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534590" y="2672134"/>
            <a:ext cx="9622634" cy="1825612"/>
          </a:xfrm>
          <a:prstGeom prst="rect">
            <a:avLst/>
          </a:prstGeom>
        </p:spPr>
        <p:txBody>
          <a:bodyPr anchor="ctr"/>
          <a:lstStyle/>
          <a:p>
            <a:pPr lvl="4" indent="1041865" defTabSz="658561">
              <a:lnSpc>
                <a:spcPct val="80000"/>
              </a:lnSpc>
              <a:defRPr sz="2842" spc="0">
                <a:latin typeface="Canela Bold"/>
                <a:ea typeface="Canela Bold"/>
                <a:cs typeface="Canela Bold"/>
                <a:sym typeface="Canela Bold"/>
              </a:defRPr>
            </a:pPr>
            <a:r>
              <a:t>“Citazione degna di nota”
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6903738" y="3252277"/>
            <a:ext cx="3229560" cy="34228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6736677" y="1469937"/>
            <a:ext cx="3558371" cy="22359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27844" y="1469937"/>
            <a:ext cx="7350624" cy="4619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556865" y="769967"/>
            <a:ext cx="9578084" cy="60197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-1" y="419982"/>
            <a:ext cx="10691815" cy="6719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4589" y="4073824"/>
            <a:ext cx="9622635" cy="930952"/>
          </a:xfrm>
          <a:prstGeom prst="rect">
            <a:avLst/>
          </a:prstGeom>
        </p:spPr>
        <p:txBody>
          <a:bodyPr/>
          <a:lstStyle>
            <a:lvl1pPr defTabSz="455001">
              <a:defRPr sz="3255" spc="-33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455001">
              <a:defRPr sz="3255" spc="-33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455001">
              <a:defRPr sz="3255" spc="-33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455001">
              <a:defRPr sz="3255" spc="-33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455001">
              <a:defRPr sz="3255" spc="-33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34590" y="5900745"/>
            <a:ext cx="9622634" cy="250416"/>
          </a:xfrm>
          <a:prstGeom prst="rect">
            <a:avLst/>
          </a:prstGeom>
        </p:spPr>
        <p:txBody>
          <a:bodyPr/>
          <a:lstStyle>
            <a:lvl1pPr>
              <a:defRPr spc="-78">
                <a:solidFill>
                  <a:srgbClr val="FFFFFF"/>
                </a:solidFill>
              </a:defRPr>
            </a:lvl1pPr>
          </a:lstStyle>
          <a:p>
            <a:r>
              <a:t>Autore e data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7179" y="6150496"/>
            <a:ext cx="237456" cy="2216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"/>
          <p:cNvSpPr txBox="1">
            <a:spLocks noGrp="1"/>
          </p:cNvSpPr>
          <p:nvPr>
            <p:ph type="title" hasCustomPrompt="1"/>
          </p:nvPr>
        </p:nvSpPr>
        <p:spPr>
          <a:xfrm>
            <a:off x="532967" y="2840294"/>
            <a:ext cx="4278365" cy="1049957"/>
          </a:xfrm>
          <a:prstGeom prst="rect">
            <a:avLst/>
          </a:prstGeom>
        </p:spPr>
        <p:txBody>
          <a:bodyPr/>
          <a:lstStyle>
            <a:lvl1pPr>
              <a:defRPr sz="4496" spc="-45"/>
            </a:lvl1pPr>
          </a:lstStyle>
          <a:p>
            <a:r>
              <a:t>Titolo</a:t>
            </a:r>
          </a:p>
        </p:txBody>
      </p:sp>
      <p:sp>
        <p:nvSpPr>
          <p:cNvPr id="33" name="Immagine"/>
          <p:cNvSpPr>
            <a:spLocks noGrp="1"/>
          </p:cNvSpPr>
          <p:nvPr>
            <p:ph type="pic" idx="21"/>
          </p:nvPr>
        </p:nvSpPr>
        <p:spPr>
          <a:xfrm>
            <a:off x="4070683" y="1469937"/>
            <a:ext cx="7345056" cy="4619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4589" y="3845459"/>
            <a:ext cx="4276728" cy="2239031"/>
          </a:xfrm>
          <a:prstGeom prst="rect">
            <a:avLst/>
          </a:prstGeom>
        </p:spPr>
        <p:txBody>
          <a:bodyPr/>
          <a:lstStyle>
            <a:lvl1pPr defTabSz="455001">
              <a:defRPr sz="2325" spc="-22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455001">
              <a:defRPr sz="2325" spc="-22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455001">
              <a:defRPr sz="2325" spc="-22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455001">
              <a:defRPr sz="2325" spc="-22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455001">
              <a:defRPr sz="2325" spc="-22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7179" y="6150496"/>
            <a:ext cx="237456" cy="22168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534589" y="1265196"/>
            <a:ext cx="9622635" cy="713971"/>
          </a:xfrm>
          <a:prstGeom prst="rect">
            <a:avLst/>
          </a:prstGeom>
        </p:spPr>
        <p:txBody>
          <a:bodyPr anchor="t"/>
          <a:lstStyle>
            <a:lvl1pPr>
              <a:defRPr sz="4496" spc="-45"/>
            </a:lvl1pPr>
          </a:lstStyle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534589" y="2603887"/>
            <a:ext cx="9623939" cy="3506852"/>
          </a:xfrm>
          <a:prstGeom prst="rect">
            <a:avLst/>
          </a:prstGeom>
        </p:spPr>
        <p:txBody>
          <a:bodyPr/>
          <a:lstStyle>
            <a:lvl1pPr marL="288600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711882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135164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558447" indent="-288601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981729" indent="-288601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34590" y="1930696"/>
            <a:ext cx="9622634" cy="344176"/>
          </a:xfrm>
          <a:prstGeom prst="rect">
            <a:avLst/>
          </a:prstGeom>
        </p:spPr>
        <p:txBody>
          <a:bodyPr/>
          <a:lstStyle>
            <a:lvl1pPr defTabSz="364000">
              <a:defRPr sz="1860" spc="-78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7179" y="6150496"/>
            <a:ext cx="237456" cy="22168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534589" y="2603887"/>
            <a:ext cx="9622635" cy="3508317"/>
          </a:xfrm>
          <a:prstGeom prst="rect">
            <a:avLst/>
          </a:prstGeom>
        </p:spPr>
        <p:txBody>
          <a:bodyPr numCol="2" spcCol="1364470"/>
          <a:lstStyle>
            <a:lvl1pPr marL="288600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711882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135164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1558447" indent="-288601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1981729" indent="-288601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"/>
          <p:cNvSpPr txBox="1">
            <a:spLocks noGrp="1"/>
          </p:cNvSpPr>
          <p:nvPr>
            <p:ph type="title" hasCustomPrompt="1"/>
          </p:nvPr>
        </p:nvSpPr>
        <p:spPr>
          <a:xfrm>
            <a:off x="534589" y="1265195"/>
            <a:ext cx="4276728" cy="661473"/>
          </a:xfrm>
          <a:prstGeom prst="rect">
            <a:avLst/>
          </a:prstGeom>
        </p:spPr>
        <p:txBody>
          <a:bodyPr anchor="t"/>
          <a:lstStyle>
            <a:lvl1pPr>
              <a:defRPr sz="4496" spc="-45"/>
            </a:lvl1pPr>
          </a:lstStyle>
          <a:p>
            <a:r>
              <a:t>Titolo</a:t>
            </a:r>
          </a:p>
        </p:txBody>
      </p:sp>
      <p:sp>
        <p:nvSpPr>
          <p:cNvPr id="61" name="Immagine"/>
          <p:cNvSpPr>
            <a:spLocks noGrp="1"/>
          </p:cNvSpPr>
          <p:nvPr>
            <p:ph type="pic" sz="half" idx="21"/>
          </p:nvPr>
        </p:nvSpPr>
        <p:spPr>
          <a:xfrm>
            <a:off x="5346190" y="1242000"/>
            <a:ext cx="4811317" cy="50966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4589" y="1931916"/>
            <a:ext cx="4278468" cy="344177"/>
          </a:xfrm>
          <a:prstGeom prst="rect">
            <a:avLst/>
          </a:prstGeom>
        </p:spPr>
        <p:txBody>
          <a:bodyPr/>
          <a:lstStyle>
            <a:lvl1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534589" y="2608030"/>
            <a:ext cx="4278468" cy="3465960"/>
          </a:xfrm>
          <a:prstGeom prst="rect">
            <a:avLst/>
          </a:prstGeom>
        </p:spPr>
        <p:txBody>
          <a:bodyPr/>
          <a:lstStyle>
            <a:lvl1pPr marL="288600" indent="-288600" algn="l" defTabSz="1343969">
              <a:lnSpc>
                <a:spcPct val="90000"/>
              </a:lnSpc>
              <a:spcBef>
                <a:spcPts val="1318"/>
              </a:spcBef>
              <a:buSzPct val="150000"/>
              <a:buChar char="•"/>
              <a:defRPr sz="2325" spc="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</a:lstStyle>
          <a:p>
            <a:r>
              <a:t>Testo elenco puntato diapositiva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9963" y="6150496"/>
            <a:ext cx="237456" cy="22168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534589" y="2285209"/>
            <a:ext cx="9622635" cy="2729885"/>
          </a:xfrm>
          <a:prstGeom prst="rect">
            <a:avLst/>
          </a:prstGeom>
        </p:spPr>
        <p:txBody>
          <a:bodyPr anchor="ctr"/>
          <a:lstStyle>
            <a:lvl1pPr>
              <a:defRPr spc="0"/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534589" y="1265196"/>
            <a:ext cx="9622635" cy="713971"/>
          </a:xfrm>
          <a:prstGeom prst="rect">
            <a:avLst/>
          </a:prstGeom>
        </p:spPr>
        <p:txBody>
          <a:bodyPr anchor="t"/>
          <a:lstStyle>
            <a:lvl1pPr>
              <a:defRPr sz="4496" spc="-45"/>
            </a:lvl1pPr>
          </a:lstStyle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34589" y="1930696"/>
            <a:ext cx="9622635" cy="344177"/>
          </a:xfrm>
          <a:prstGeom prst="rect">
            <a:avLst/>
          </a:prstGeom>
        </p:spPr>
        <p:txBody>
          <a:bodyPr/>
          <a:lstStyle>
            <a:lvl1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defTabSz="364000">
              <a:defRPr sz="1860" spc="-1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534589" y="1265196"/>
            <a:ext cx="9622635" cy="713971"/>
          </a:xfrm>
          <a:prstGeom prst="rect">
            <a:avLst/>
          </a:prstGeom>
        </p:spPr>
        <p:txBody>
          <a:bodyPr anchor="t"/>
          <a:lstStyle>
            <a:lvl1pPr>
              <a:defRPr sz="4496" spc="-45"/>
            </a:lvl1pPr>
          </a:lstStyle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534589" y="2603887"/>
            <a:ext cx="9622635" cy="3466319"/>
          </a:xfrm>
          <a:prstGeom prst="rect">
            <a:avLst/>
          </a:prstGeom>
        </p:spPr>
        <p:txBody>
          <a:bodyPr/>
          <a:lstStyle>
            <a:lvl1pPr algn="l" defTabSz="455001">
              <a:spcBef>
                <a:spcPts val="1318"/>
              </a:spcBef>
              <a:defRPr sz="3720" spc="-74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algn="l" defTabSz="455001">
              <a:spcBef>
                <a:spcPts val="1318"/>
              </a:spcBef>
              <a:defRPr sz="3720" spc="-74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algn="l" defTabSz="455001">
              <a:spcBef>
                <a:spcPts val="1318"/>
              </a:spcBef>
              <a:defRPr sz="3720" spc="-74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algn="l" defTabSz="455001">
              <a:spcBef>
                <a:spcPts val="1318"/>
              </a:spcBef>
              <a:defRPr sz="3720" spc="-74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algn="l" defTabSz="455001">
              <a:spcBef>
                <a:spcPts val="1318"/>
              </a:spcBef>
              <a:defRPr sz="3720" spc="-74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34590" y="1931716"/>
            <a:ext cx="9622634" cy="344176"/>
          </a:xfrm>
          <a:prstGeom prst="rect">
            <a:avLst/>
          </a:prstGeom>
        </p:spPr>
        <p:txBody>
          <a:bodyPr/>
          <a:lstStyle>
            <a:lvl1pPr defTabSz="364000">
              <a:defRPr sz="1860" spc="-78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534590" y="5899655"/>
            <a:ext cx="9622634" cy="25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2" tIns="27092" rIns="27092" bIns="27092">
            <a:normAutofit/>
          </a:bodyPr>
          <a:lstStyle/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534589" y="2409646"/>
            <a:ext cx="9622635" cy="176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2" tIns="27092" rIns="27092" bIns="27092" anchor="b">
            <a:normAutofit/>
          </a:bodyPr>
          <a:lstStyle/>
          <a:p>
            <a:r>
              <a:t>Titolo presentazione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228849" y="6150496"/>
            <a:ext cx="237456" cy="221682"/>
          </a:xfrm>
          <a:prstGeom prst="rect">
            <a:avLst/>
          </a:prstGeom>
          <a:ln w="12700">
            <a:miter lim="400000"/>
          </a:ln>
        </p:spPr>
        <p:txBody>
          <a:bodyPr wrap="none" lIns="27092" tIns="27092" rIns="27092" bIns="27092" anchor="b">
            <a:spAutoFit/>
          </a:bodyPr>
          <a:lstStyle>
            <a:lvl1pPr defTabSz="322000">
              <a:lnSpc>
                <a:spcPct val="100000"/>
              </a:lnSpc>
              <a:defRPr sz="1085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0" algn="ctr" defTabSz="1344002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976" b="0" i="0" u="none" strike="noStrike" cap="none" spc="-70" baseline="0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1pPr>
      <a:lvl2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2pPr>
      <a:lvl3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3pPr>
      <a:lvl4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4pPr>
      <a:lvl5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5pPr>
      <a:lvl6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6pPr>
      <a:lvl7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7pPr>
      <a:lvl8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8pPr>
      <a:lvl9pPr marL="0" marR="0" indent="0" algn="ctr" defTabSz="3594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3" b="0" i="0" u="none" strike="noStrike" cap="none" spc="-12" baseline="0">
          <a:solidFill>
            <a:srgbClr val="000000"/>
          </a:solidFill>
          <a:uFillTx/>
          <a:latin typeface="Graphik Medium"/>
          <a:ea typeface="Graphik Medium"/>
          <a:cs typeface="Graphik Medium"/>
          <a:sym typeface="Graphik Medium"/>
        </a:defRPr>
      </a:lvl9pPr>
    </p:bodyStyle>
    <p:otherStyle>
      <a:lvl1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220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tours.com/home/vertour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55A008A5-2AF0-E17C-E78C-FBC2D7476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2AFB97C0-1167-BBF9-E8FB-75EA458736BF}"/>
              </a:ext>
            </a:extLst>
          </p:cNvPr>
          <p:cNvSpPr/>
          <p:nvPr/>
        </p:nvSpPr>
        <p:spPr>
          <a:xfrm>
            <a:off x="703811" y="878753"/>
            <a:ext cx="2926080" cy="60645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1733973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153" name="Vertours: l’Agenzia Viaggi di Verona dal 1949"/>
          <p:cNvSpPr txBox="1"/>
          <p:nvPr/>
        </p:nvSpPr>
        <p:spPr>
          <a:xfrm>
            <a:off x="0" y="3526520"/>
            <a:ext cx="10691813" cy="48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998" tIns="20998" rIns="20998" bIns="20998" anchor="ctr">
            <a:spAutoFit/>
          </a:bodyPr>
          <a:lstStyle/>
          <a:p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Company</a:t>
            </a:r>
            <a:r>
              <a:rPr lang="it-IT" sz="3200" b="1" dirty="0">
                <a:latin typeface="Franklin Gothic Demi" panose="020B0603020102020204" pitchFamily="34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Franklin Gothic Demi" panose="020B0603020102020204" pitchFamily="34" charset="0"/>
              </a:rPr>
              <a:t>Profile</a:t>
            </a:r>
            <a:endParaRPr lang="it-IT" sz="3200" b="1" dirty="0">
              <a:solidFill>
                <a:srgbClr val="C00000"/>
              </a:solidFill>
              <a:latin typeface="Franklin Gothic Demi" panose="020B0603020102020204" pitchFamily="34" charset="0"/>
            </a:endParaRPr>
          </a:p>
        </p:txBody>
      </p:sp>
      <p:pic>
        <p:nvPicPr>
          <p:cNvPr id="5" name="Immagine" descr="Immagine">
            <a:extLst>
              <a:ext uri="{FF2B5EF4-FFF2-40B4-BE49-F238E27FC236}">
                <a16:creationId xmlns:a16="http://schemas.microsoft.com/office/drawing/2014/main" id="{6D6BBE53-478F-3F33-62F8-8F605145A4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48"/>
          <a:stretch/>
        </p:blipFill>
        <p:spPr>
          <a:xfrm>
            <a:off x="877213" y="782762"/>
            <a:ext cx="2093403" cy="476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DDC4A25-8032-31CE-2913-B67328ACD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155" name="Fact&amp;Figures"/>
          <p:cNvSpPr txBox="1"/>
          <p:nvPr/>
        </p:nvSpPr>
        <p:spPr>
          <a:xfrm>
            <a:off x="6470689" y="1380314"/>
            <a:ext cx="3355921" cy="37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>
              <a:defRPr sz="31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2403" dirty="0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Company </a:t>
            </a:r>
            <a:r>
              <a:rPr lang="it-IT" sz="2403" dirty="0" err="1"/>
              <a:t>Profile</a:t>
            </a:r>
            <a:endParaRPr sz="2403" dirty="0"/>
          </a:p>
        </p:txBody>
      </p:sp>
      <p:sp>
        <p:nvSpPr>
          <p:cNvPr id="163" name="1949 - 2019 | 70 anni di Vertours…"/>
          <p:cNvSpPr txBox="1"/>
          <p:nvPr/>
        </p:nvSpPr>
        <p:spPr>
          <a:xfrm>
            <a:off x="7042218" y="1982420"/>
            <a:ext cx="2686035" cy="334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just">
              <a:lnSpc>
                <a:spcPts val="1318"/>
              </a:lnSpc>
              <a:defRPr sz="15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1163" dirty="0"/>
              <a:t>1949 - 2019 | 70 anni di Vertours</a:t>
            </a:r>
            <a:endParaRPr lang="it-IT" sz="1163" dirty="0"/>
          </a:p>
          <a:p>
            <a:pPr algn="just">
              <a:lnSpc>
                <a:spcPct val="100000"/>
              </a:lnSpc>
              <a:defRPr sz="1500">
                <a:solidFill>
                  <a:srgbClr val="FFFFFF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pPr>
            <a:endParaRPr lang="it-IT" sz="400" dirty="0"/>
          </a:p>
          <a:p>
            <a:pPr algn="just">
              <a:lnSpc>
                <a:spcPts val="1318"/>
              </a:lnSpc>
              <a:defRPr sz="1500">
                <a:solidFill>
                  <a:srgbClr val="FFFFFF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pPr>
            <a:r>
              <a:rPr sz="1163" dirty="0"/>
              <a:t>Il nostro </a:t>
            </a:r>
            <a:r>
              <a:rPr sz="1163" dirty="0" err="1"/>
              <a:t>viaggio</a:t>
            </a:r>
            <a:r>
              <a:rPr sz="1163" dirty="0"/>
              <a:t> è </a:t>
            </a:r>
            <a:r>
              <a:rPr sz="1163" dirty="0" err="1"/>
              <a:t>iniziato</a:t>
            </a:r>
            <a:r>
              <a:rPr sz="1163" dirty="0"/>
              <a:t> </a:t>
            </a:r>
            <a:r>
              <a:rPr sz="1163" dirty="0" err="1"/>
              <a:t>nel</a:t>
            </a:r>
            <a:r>
              <a:rPr sz="1163" dirty="0"/>
              <a:t> 1949 con </a:t>
            </a:r>
            <a:r>
              <a:rPr sz="1163" dirty="0" err="1"/>
              <a:t>una</a:t>
            </a:r>
            <a:r>
              <a:rPr sz="1163" dirty="0"/>
              <a:t> persona </a:t>
            </a:r>
            <a:r>
              <a:rPr sz="1163" dirty="0" err="1"/>
              <a:t>visionaria</a:t>
            </a:r>
            <a:r>
              <a:rPr sz="1163" dirty="0"/>
              <a:t> e </a:t>
            </a:r>
            <a:r>
              <a:rPr sz="1163" dirty="0" err="1"/>
              <a:t>lungimirante</a:t>
            </a:r>
            <a:r>
              <a:rPr sz="1163" dirty="0"/>
              <a:t>, </a:t>
            </a:r>
            <a:r>
              <a:rPr sz="1163" dirty="0" err="1"/>
              <a:t>Rienzo</a:t>
            </a:r>
            <a:r>
              <a:rPr lang="it-IT" sz="1163" dirty="0"/>
              <a:t> Filippini</a:t>
            </a:r>
            <a:r>
              <a:rPr sz="1163" dirty="0"/>
              <a:t>.</a:t>
            </a:r>
          </a:p>
          <a:p>
            <a:pPr algn="just">
              <a:lnSpc>
                <a:spcPts val="1318"/>
              </a:lnSpc>
              <a:defRPr sz="1500">
                <a:solidFill>
                  <a:srgbClr val="FFFFFF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pPr>
            <a:r>
              <a:rPr sz="1163" dirty="0"/>
              <a:t>Ha </a:t>
            </a:r>
            <a:r>
              <a:rPr sz="1163" dirty="0" err="1"/>
              <a:t>toccato</a:t>
            </a:r>
            <a:r>
              <a:rPr sz="1163" dirty="0"/>
              <a:t> </a:t>
            </a:r>
            <a:r>
              <a:rPr sz="1163" dirty="0" err="1"/>
              <a:t>destinazioni</a:t>
            </a:r>
            <a:r>
              <a:rPr sz="1163" dirty="0"/>
              <a:t> </a:t>
            </a:r>
            <a:r>
              <a:rPr sz="1163" dirty="0" err="1"/>
              <a:t>classiche</a:t>
            </a:r>
            <a:r>
              <a:rPr sz="1163" dirty="0"/>
              <a:t> e </a:t>
            </a:r>
            <a:r>
              <a:rPr sz="1163" dirty="0" err="1"/>
              <a:t>altre</a:t>
            </a:r>
            <a:r>
              <a:rPr sz="1163" dirty="0"/>
              <a:t> </a:t>
            </a:r>
            <a:r>
              <a:rPr sz="1163" dirty="0" err="1"/>
              <a:t>impensate</a:t>
            </a:r>
            <a:r>
              <a:rPr sz="1163" dirty="0"/>
              <a:t> o </a:t>
            </a:r>
            <a:r>
              <a:rPr sz="1163" dirty="0" err="1"/>
              <a:t>immaginarie</a:t>
            </a:r>
            <a:r>
              <a:rPr sz="1163" dirty="0"/>
              <a:t>,</a:t>
            </a:r>
            <a:r>
              <a:rPr lang="it-IT" sz="1163" dirty="0"/>
              <a:t> </a:t>
            </a:r>
            <a:r>
              <a:rPr sz="1163" dirty="0" err="1"/>
              <a:t>lungo</a:t>
            </a:r>
            <a:r>
              <a:rPr sz="1163" dirty="0"/>
              <a:t> il </a:t>
            </a:r>
            <a:r>
              <a:rPr sz="1163" dirty="0" err="1"/>
              <a:t>percorso</a:t>
            </a:r>
            <a:r>
              <a:rPr sz="1163" dirty="0"/>
              <a:t> ha </a:t>
            </a:r>
            <a:r>
              <a:rPr sz="1163" dirty="0" err="1"/>
              <a:t>raccolto</a:t>
            </a:r>
            <a:r>
              <a:rPr sz="1163" dirty="0"/>
              <a:t> a </a:t>
            </a:r>
            <a:r>
              <a:rPr sz="1163" dirty="0" err="1"/>
              <a:t>bordo</a:t>
            </a:r>
            <a:r>
              <a:rPr sz="1163" dirty="0"/>
              <a:t> </a:t>
            </a:r>
            <a:r>
              <a:rPr sz="1163" dirty="0" err="1"/>
              <a:t>nuovi</a:t>
            </a:r>
            <a:r>
              <a:rPr sz="1163" dirty="0"/>
              <a:t> </a:t>
            </a:r>
            <a:r>
              <a:rPr sz="1163" dirty="0" err="1"/>
              <a:t>passeggeri</a:t>
            </a:r>
            <a:r>
              <a:rPr sz="1163" dirty="0"/>
              <a:t>, prima uno, poi due, poi sempre </a:t>
            </a:r>
            <a:r>
              <a:rPr sz="1163" dirty="0" err="1"/>
              <a:t>più</a:t>
            </a:r>
            <a:r>
              <a:rPr sz="1163" dirty="0"/>
              <a:t> </a:t>
            </a:r>
            <a:r>
              <a:rPr sz="1163" dirty="0" err="1"/>
              <a:t>numerosi</a:t>
            </a:r>
            <a:r>
              <a:rPr sz="1163" dirty="0"/>
              <a:t>.</a:t>
            </a:r>
            <a:r>
              <a:rPr lang="it-IT" sz="1163" dirty="0"/>
              <a:t> </a:t>
            </a:r>
            <a:r>
              <a:rPr sz="1163" dirty="0" err="1"/>
              <a:t>Abbiamo</a:t>
            </a:r>
            <a:r>
              <a:rPr sz="1163" dirty="0"/>
              <a:t> </a:t>
            </a:r>
            <a:r>
              <a:rPr sz="1163" dirty="0" err="1"/>
              <a:t>percorso</a:t>
            </a:r>
            <a:r>
              <a:rPr sz="1163" dirty="0"/>
              <a:t> la </a:t>
            </a:r>
            <a:r>
              <a:rPr sz="1163" dirty="0" err="1"/>
              <a:t>strada</a:t>
            </a:r>
            <a:r>
              <a:rPr sz="1163" dirty="0"/>
              <a:t> </a:t>
            </a:r>
            <a:r>
              <a:rPr sz="1163" dirty="0" err="1"/>
              <a:t>dei</a:t>
            </a:r>
            <a:r>
              <a:rPr sz="1163" dirty="0"/>
              <a:t> business</a:t>
            </a:r>
            <a:r>
              <a:rPr lang="it-IT" sz="1163" dirty="0"/>
              <a:t> </a:t>
            </a:r>
            <a:r>
              <a:rPr sz="1163" dirty="0"/>
              <a:t>travel, </a:t>
            </a:r>
            <a:r>
              <a:rPr sz="1163" dirty="0" err="1"/>
              <a:t>dell’incoming</a:t>
            </a:r>
            <a:r>
              <a:rPr sz="1163" dirty="0"/>
              <a:t>, </a:t>
            </a:r>
            <a:r>
              <a:rPr sz="1163" dirty="0" err="1"/>
              <a:t>degli</a:t>
            </a:r>
            <a:r>
              <a:rPr sz="1163" dirty="0"/>
              <a:t> incentives e </a:t>
            </a:r>
            <a:r>
              <a:rPr sz="1163" dirty="0" err="1"/>
              <a:t>degli</a:t>
            </a:r>
            <a:r>
              <a:rPr sz="1163" dirty="0"/>
              <a:t> </a:t>
            </a:r>
            <a:r>
              <a:rPr sz="1163" dirty="0" err="1"/>
              <a:t>eventi</a:t>
            </a:r>
            <a:r>
              <a:rPr sz="1163" dirty="0"/>
              <a:t>.</a:t>
            </a:r>
          </a:p>
          <a:p>
            <a:pPr algn="just">
              <a:lnSpc>
                <a:spcPts val="1318"/>
              </a:lnSpc>
              <a:defRPr sz="1500">
                <a:solidFill>
                  <a:srgbClr val="FFFFFF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pPr>
            <a:r>
              <a:rPr sz="1163" dirty="0" err="1"/>
              <a:t>Oggi</a:t>
            </a:r>
            <a:r>
              <a:rPr sz="1163" dirty="0"/>
              <a:t>,</a:t>
            </a:r>
            <a:r>
              <a:rPr lang="it-IT" sz="1163" dirty="0"/>
              <a:t> 35 </a:t>
            </a:r>
            <a:r>
              <a:rPr sz="1163" dirty="0" err="1"/>
              <a:t>collaboratori</a:t>
            </a:r>
            <a:r>
              <a:rPr sz="1163" dirty="0"/>
              <a:t> </a:t>
            </a:r>
            <a:r>
              <a:rPr sz="1163" dirty="0" err="1"/>
              <a:t>continuano</a:t>
            </a:r>
            <a:r>
              <a:rPr sz="1163" dirty="0"/>
              <a:t> </a:t>
            </a:r>
            <a:r>
              <a:rPr sz="1163" dirty="0" err="1"/>
              <a:t>quel</a:t>
            </a:r>
            <a:r>
              <a:rPr sz="1163" dirty="0"/>
              <a:t> </a:t>
            </a:r>
            <a:r>
              <a:rPr sz="1163" dirty="0" err="1"/>
              <a:t>viaggio</a:t>
            </a:r>
            <a:r>
              <a:rPr sz="1163" dirty="0"/>
              <a:t> in Vertours, </a:t>
            </a:r>
            <a:r>
              <a:rPr sz="1163" dirty="0" err="1"/>
              <a:t>cercando</a:t>
            </a:r>
            <a:r>
              <a:rPr sz="1163" dirty="0"/>
              <a:t> </a:t>
            </a:r>
            <a:r>
              <a:rPr sz="1163" dirty="0" err="1"/>
              <a:t>nuove</a:t>
            </a:r>
            <a:r>
              <a:rPr sz="1163" dirty="0"/>
              <a:t> </a:t>
            </a:r>
            <a:r>
              <a:rPr sz="1163" dirty="0" err="1"/>
              <a:t>sfide</a:t>
            </a:r>
            <a:r>
              <a:rPr sz="1163" dirty="0"/>
              <a:t>, </a:t>
            </a:r>
            <a:r>
              <a:rPr sz="1163" dirty="0" err="1"/>
              <a:t>nuovi</a:t>
            </a:r>
            <a:r>
              <a:rPr lang="it-IT" sz="1163" dirty="0"/>
              <a:t> </a:t>
            </a:r>
            <a:r>
              <a:rPr sz="1163" dirty="0" err="1"/>
              <a:t>itinerari</a:t>
            </a:r>
            <a:r>
              <a:rPr sz="1163" dirty="0"/>
              <a:t>, </a:t>
            </a:r>
            <a:r>
              <a:rPr sz="1163" dirty="0" err="1"/>
              <a:t>nuovi</a:t>
            </a:r>
            <a:r>
              <a:rPr sz="1163" dirty="0"/>
              <a:t> </a:t>
            </a:r>
            <a:r>
              <a:rPr sz="1163" dirty="0" err="1"/>
              <a:t>obbiettivi</a:t>
            </a:r>
            <a:r>
              <a:rPr sz="1163" dirty="0"/>
              <a:t> da </a:t>
            </a:r>
            <a:r>
              <a:rPr sz="1163" dirty="0" err="1"/>
              <a:t>raggiungere</a:t>
            </a:r>
            <a:r>
              <a:rPr sz="1163" dirty="0"/>
              <a:t> </a:t>
            </a:r>
            <a:r>
              <a:rPr sz="1163" dirty="0" err="1"/>
              <a:t>nelle</a:t>
            </a:r>
            <a:r>
              <a:rPr sz="1163" dirty="0"/>
              <a:t> quattro </a:t>
            </a:r>
            <a:r>
              <a:rPr sz="1163" dirty="0" err="1"/>
              <a:t>aree</a:t>
            </a:r>
            <a:r>
              <a:rPr sz="1163" dirty="0"/>
              <a:t> di business </a:t>
            </a:r>
            <a:r>
              <a:rPr sz="1163" dirty="0" err="1"/>
              <a:t>che</a:t>
            </a:r>
            <a:r>
              <a:rPr sz="1163" dirty="0"/>
              <a:t> Vertours continua a </a:t>
            </a:r>
            <a:r>
              <a:rPr sz="1163" dirty="0" err="1"/>
              <a:t>sviluppare</a:t>
            </a:r>
            <a:r>
              <a:rPr sz="1163" dirty="0"/>
              <a:t> con </a:t>
            </a:r>
            <a:r>
              <a:rPr sz="1163" dirty="0" err="1"/>
              <a:t>l’impegno</a:t>
            </a:r>
            <a:r>
              <a:rPr sz="1163" dirty="0"/>
              <a:t> e la </a:t>
            </a:r>
            <a:r>
              <a:rPr sz="1163" dirty="0" err="1"/>
              <a:t>passione</a:t>
            </a:r>
            <a:r>
              <a:rPr sz="1163" dirty="0"/>
              <a:t> di chi </a:t>
            </a:r>
            <a:r>
              <a:rPr sz="1163" dirty="0" err="1"/>
              <a:t>aveva</a:t>
            </a:r>
            <a:r>
              <a:rPr sz="1163" dirty="0"/>
              <a:t> </a:t>
            </a:r>
            <a:r>
              <a:rPr sz="1163" dirty="0" err="1"/>
              <a:t>iniziato</a:t>
            </a:r>
            <a:r>
              <a:rPr sz="1163" dirty="0"/>
              <a:t> </a:t>
            </a:r>
            <a:r>
              <a:rPr sz="1163" dirty="0" err="1"/>
              <a:t>l’avventura</a:t>
            </a:r>
            <a:r>
              <a:rPr sz="1163" dirty="0"/>
              <a:t> quasi 70 anni fa</a:t>
            </a:r>
            <a:r>
              <a:rPr lang="it-IT" sz="1163" dirty="0"/>
              <a:t>:</a:t>
            </a:r>
          </a:p>
          <a:p>
            <a:pPr algn="just">
              <a:lnSpc>
                <a:spcPct val="100000"/>
              </a:lnSpc>
              <a:defRPr sz="1500">
                <a:solidFill>
                  <a:srgbClr val="FFFFFF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pPr>
            <a:endParaRPr lang="it-IT" sz="500" dirty="0"/>
          </a:p>
          <a:p>
            <a:pPr>
              <a:lnSpc>
                <a:spcPts val="1318"/>
              </a:lnSpc>
              <a:defRPr sz="1500">
                <a:solidFill>
                  <a:srgbClr val="FFFFFF"/>
                </a:solidFill>
                <a:latin typeface="Frutiger 45 Light"/>
                <a:ea typeface="Frutiger 45 Light"/>
                <a:cs typeface="Frutiger 45 Light"/>
                <a:sym typeface="Frutiger 45 Light"/>
              </a:defRPr>
            </a:pPr>
            <a:r>
              <a:rPr lang="it-IT" sz="1100" spc="-40" dirty="0" err="1"/>
              <a:t>Holidays</a:t>
            </a:r>
            <a:r>
              <a:rPr lang="it-IT" sz="1100" spc="-40" dirty="0"/>
              <a:t> | Incoming | Eventi e Incentive | </a:t>
            </a:r>
            <a:r>
              <a:rPr lang="it-IT" sz="1100" spc="-40" dirty="0" err="1"/>
              <a:t>Businss</a:t>
            </a:r>
            <a:endParaRPr sz="1100" spc="-40" dirty="0"/>
          </a:p>
        </p:txBody>
      </p:sp>
      <p:sp>
        <p:nvSpPr>
          <p:cNvPr id="166" name="Abbiamo iniziato il nostro viaggio nel 1949, da veri pionieri del turismo a Verona"/>
          <p:cNvSpPr txBox="1"/>
          <p:nvPr/>
        </p:nvSpPr>
        <p:spPr>
          <a:xfrm>
            <a:off x="1658079" y="5392881"/>
            <a:ext cx="8206501" cy="3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0998" tIns="20998" rIns="20998" bIns="2099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1860" dirty="0" err="1"/>
              <a:t>Abbiamo</a:t>
            </a:r>
            <a:r>
              <a:rPr sz="1860" dirty="0"/>
              <a:t> </a:t>
            </a:r>
            <a:r>
              <a:rPr sz="1860" dirty="0" err="1"/>
              <a:t>iniziato</a:t>
            </a:r>
            <a:r>
              <a:rPr sz="1860" dirty="0"/>
              <a:t> il nostro </a:t>
            </a:r>
            <a:r>
              <a:rPr sz="1860" dirty="0" err="1"/>
              <a:t>viaggio</a:t>
            </a:r>
            <a:r>
              <a:rPr sz="1860" dirty="0"/>
              <a:t> </a:t>
            </a:r>
            <a:r>
              <a:rPr sz="1860" dirty="0" err="1"/>
              <a:t>nel</a:t>
            </a:r>
            <a:r>
              <a:rPr sz="1860" dirty="0"/>
              <a:t> 1949, da </a:t>
            </a:r>
            <a:r>
              <a:rPr sz="1860" dirty="0" err="1"/>
              <a:t>veri</a:t>
            </a:r>
            <a:r>
              <a:rPr sz="1860" dirty="0"/>
              <a:t> </a:t>
            </a:r>
            <a:r>
              <a:rPr sz="1860" dirty="0" err="1"/>
              <a:t>pionieri</a:t>
            </a:r>
            <a:r>
              <a:rPr sz="1860" dirty="0"/>
              <a:t> del turismo a Verona</a:t>
            </a:r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3280097C-66E8-03DA-19BF-89AB518A3F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048"/>
          <a:stretch/>
        </p:blipFill>
        <p:spPr>
          <a:xfrm>
            <a:off x="877213" y="782762"/>
            <a:ext cx="2093403" cy="476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9AA2FF85-2042-5756-41E6-0C986D25C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B3670391-A0D6-9EC3-5892-20F4918138BD}"/>
              </a:ext>
            </a:extLst>
          </p:cNvPr>
          <p:cNvSpPr/>
          <p:nvPr/>
        </p:nvSpPr>
        <p:spPr>
          <a:xfrm>
            <a:off x="703811" y="878753"/>
            <a:ext cx="2926080" cy="60645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1733973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170" name="Fact&amp;Figures"/>
          <p:cNvSpPr txBox="1"/>
          <p:nvPr/>
        </p:nvSpPr>
        <p:spPr>
          <a:xfrm>
            <a:off x="6470688" y="1380314"/>
            <a:ext cx="3209921" cy="37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r">
              <a:defRPr sz="31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403"/>
              <a:t>Fact</a:t>
            </a:r>
            <a:r>
              <a:rPr sz="2403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&amp;</a:t>
            </a:r>
            <a:r>
              <a:rPr sz="2403"/>
              <a:t>Figures</a:t>
            </a:r>
          </a:p>
        </p:txBody>
      </p:sp>
      <p:pic>
        <p:nvPicPr>
          <p:cNvPr id="171" name="Immagine" descr="Immagine"/>
          <p:cNvPicPr>
            <a:picLocks noChangeAspect="1"/>
          </p:cNvPicPr>
          <p:nvPr/>
        </p:nvPicPr>
        <p:blipFill rotWithShape="1">
          <a:blip r:embed="rId3"/>
          <a:srcRect r="25079"/>
          <a:stretch/>
        </p:blipFill>
        <p:spPr>
          <a:xfrm>
            <a:off x="877213" y="782762"/>
            <a:ext cx="2064976" cy="47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Abbiamo iniziato il nostro viaggio nel 1949, da veri pionieri del turismo a Verona">
            <a:extLst>
              <a:ext uri="{FF2B5EF4-FFF2-40B4-BE49-F238E27FC236}">
                <a16:creationId xmlns:a16="http://schemas.microsoft.com/office/drawing/2014/main" id="{70BE2935-747F-3D0A-39AF-B0E26C1C0BFF}"/>
              </a:ext>
            </a:extLst>
          </p:cNvPr>
          <p:cNvSpPr txBox="1"/>
          <p:nvPr/>
        </p:nvSpPr>
        <p:spPr>
          <a:xfrm>
            <a:off x="259225" y="6288847"/>
            <a:ext cx="10173363" cy="385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998" tIns="20998" rIns="20998" bIns="20998" anchor="ctr">
            <a:spAutoFit/>
          </a:bodyPr>
          <a:lstStyle>
            <a:lvl1pPr>
              <a:defRPr sz="24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it-IT" sz="124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Migliaia</a:t>
            </a:r>
            <a:r>
              <a:rPr lang="it-IT" sz="124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 di turisti ogni anno in viaggio con noi. </a:t>
            </a:r>
            <a:r>
              <a:rPr lang="it-IT" sz="124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Centinaia</a:t>
            </a:r>
            <a:r>
              <a:rPr lang="it-IT" sz="124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 le Aziende che utilizzano ogni anno il nostro Business Travel Center.</a:t>
            </a:r>
          </a:p>
          <a:p>
            <a:r>
              <a:rPr lang="it-IT" sz="124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Decine </a:t>
            </a:r>
            <a:r>
              <a:rPr lang="it-IT" sz="124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gli eventi che ogni anno organizziamo. </a:t>
            </a:r>
            <a:r>
              <a:rPr lang="it-IT" sz="124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sz="124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Immagine" descr="Immagine">
            <a:extLst>
              <a:ext uri="{FF2B5EF4-FFF2-40B4-BE49-F238E27FC236}">
                <a16:creationId xmlns:a16="http://schemas.microsoft.com/office/drawing/2014/main" id="{B6AC9773-5886-9949-84AB-0E7653562D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629" b="21904"/>
          <a:stretch/>
        </p:blipFill>
        <p:spPr>
          <a:xfrm>
            <a:off x="2619632" y="3925501"/>
            <a:ext cx="5031031" cy="11488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D724011-934A-360D-3567-0A13B8092CB3}"/>
              </a:ext>
            </a:extLst>
          </p:cNvPr>
          <p:cNvSpPr txBox="1"/>
          <p:nvPr/>
        </p:nvSpPr>
        <p:spPr>
          <a:xfrm>
            <a:off x="2985657" y="3402015"/>
            <a:ext cx="494453" cy="427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1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famiglia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AD1B69-3406-E9BD-5EB6-D3244186FB61}"/>
              </a:ext>
            </a:extLst>
          </p:cNvPr>
          <p:cNvSpPr txBox="1"/>
          <p:nvPr/>
        </p:nvSpPr>
        <p:spPr>
          <a:xfrm>
            <a:off x="4229194" y="3402015"/>
            <a:ext cx="707653" cy="427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3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generazioni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BF22323-B06B-51D3-2843-452DE7F7302C}"/>
              </a:ext>
            </a:extLst>
          </p:cNvPr>
          <p:cNvSpPr txBox="1"/>
          <p:nvPr/>
        </p:nvSpPr>
        <p:spPr>
          <a:xfrm>
            <a:off x="5245823" y="3343795"/>
            <a:ext cx="1225422" cy="596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+70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anni di storia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nel mondo dei viaggi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AEE6E1F-B96F-CF5D-2D80-E6C1B2550F07}"/>
              </a:ext>
            </a:extLst>
          </p:cNvPr>
          <p:cNvSpPr txBox="1"/>
          <p:nvPr/>
        </p:nvSpPr>
        <p:spPr>
          <a:xfrm>
            <a:off x="6735888" y="3377137"/>
            <a:ext cx="773375" cy="427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40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collaboratori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65F903-16C6-F811-856E-15F25D6357E6}"/>
              </a:ext>
            </a:extLst>
          </p:cNvPr>
          <p:cNvSpPr txBox="1"/>
          <p:nvPr/>
        </p:nvSpPr>
        <p:spPr>
          <a:xfrm>
            <a:off x="6510988" y="5080749"/>
            <a:ext cx="1231834" cy="596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24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Milioni il giro d’affari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all’anno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8D72CB7-B68F-7A54-93AC-B5ABBA918877}"/>
              </a:ext>
            </a:extLst>
          </p:cNvPr>
          <p:cNvSpPr txBox="1"/>
          <p:nvPr/>
        </p:nvSpPr>
        <p:spPr>
          <a:xfrm>
            <a:off x="5289788" y="5053818"/>
            <a:ext cx="1145272" cy="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+ 1000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soluzioni specifiche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per ogni tipo</a:t>
            </a:r>
          </a:p>
          <a:p>
            <a:pPr defTabSz="1344002">
              <a:lnSpc>
                <a:spcPct val="100000"/>
              </a:lnSpc>
            </a:pP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di viaggio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EE2D024-0912-4053-7A83-C1C9039E0BCD}"/>
              </a:ext>
            </a:extLst>
          </p:cNvPr>
          <p:cNvSpPr txBox="1"/>
          <p:nvPr/>
        </p:nvSpPr>
        <p:spPr>
          <a:xfrm>
            <a:off x="4045092" y="5053818"/>
            <a:ext cx="1074484" cy="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1</a:t>
            </a:r>
          </a:p>
          <a:p>
            <a:pPr defTabSz="1344002">
              <a:lnSpc>
                <a:spcPct val="100000"/>
              </a:lnSpc>
            </a:pPr>
            <a:r>
              <a:rPr lang="it-IT" sz="1100" spc="-39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Network</a:t>
            </a:r>
          </a:p>
          <a:p>
            <a:pPr defTabSz="1344002">
              <a:lnSpc>
                <a:spcPct val="100000"/>
              </a:lnSpc>
            </a:pPr>
            <a:r>
              <a:rPr lang="it-IT" sz="1100" spc="-39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con 600 agenzie in</a:t>
            </a:r>
          </a:p>
          <a:p>
            <a:pPr defTabSz="1344002">
              <a:lnSpc>
                <a:spcPct val="100000"/>
              </a:lnSpc>
            </a:pPr>
            <a:r>
              <a:rPr lang="it-IT" sz="1100" spc="-39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85 paesi nel mondo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D09E2D5-F076-78D3-A1EE-44EFDDC6131D}"/>
              </a:ext>
            </a:extLst>
          </p:cNvPr>
          <p:cNvSpPr txBox="1"/>
          <p:nvPr/>
        </p:nvSpPr>
        <p:spPr>
          <a:xfrm>
            <a:off x="2688523" y="5053818"/>
            <a:ext cx="1088718" cy="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0998" tIns="20998" rIns="20998" bIns="20998" numCol="1" spcCol="38100" rtlCol="0" anchor="ctr">
            <a:spAutoFit/>
          </a:bodyPr>
          <a:lstStyle/>
          <a:p>
            <a:pPr defTabSz="1344002">
              <a:lnSpc>
                <a:spcPct val="100000"/>
              </a:lnSpc>
            </a:pPr>
            <a:r>
              <a:rPr lang="it-IT" sz="1400" b="1" dirty="0">
                <a:solidFill>
                  <a:srgbClr val="C00000"/>
                </a:solidFill>
                <a:latin typeface="Akkurat"/>
              </a:rPr>
              <a:t>4</a:t>
            </a:r>
          </a:p>
          <a:p>
            <a:pPr defTabSz="1344002">
              <a:lnSpc>
                <a:spcPct val="100000"/>
              </a:lnSpc>
            </a:pPr>
            <a:r>
              <a:rPr lang="it-IT" sz="1100" spc="-39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Divisioni operative:</a:t>
            </a:r>
          </a:p>
          <a:p>
            <a:pPr defTabSz="1344002">
              <a:lnSpc>
                <a:spcPct val="100000"/>
              </a:lnSpc>
            </a:pPr>
            <a:r>
              <a:rPr lang="it-IT" sz="1100" spc="-39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Holidays</a:t>
            </a:r>
            <a:r>
              <a:rPr lang="it-IT" sz="1100" spc="-39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 | Incoming</a:t>
            </a:r>
          </a:p>
          <a:p>
            <a:pPr defTabSz="1344002">
              <a:lnSpc>
                <a:spcPct val="100000"/>
              </a:lnSpc>
            </a:pPr>
            <a:r>
              <a:rPr lang="it-IT" sz="1100" spc="-39" dirty="0">
                <a:solidFill>
                  <a:schemeClr val="tx1">
                    <a:lumMod val="65000"/>
                    <a:lumOff val="35000"/>
                  </a:schemeClr>
                </a:solidFill>
                <a:latin typeface="Akkurat-Light"/>
              </a:rPr>
              <a:t>Events   | Business</a:t>
            </a:r>
          </a:p>
        </p:txBody>
      </p:sp>
      <p:pic>
        <p:nvPicPr>
          <p:cNvPr id="12" name="Immagine" descr="Immagine">
            <a:extLst>
              <a:ext uri="{FF2B5EF4-FFF2-40B4-BE49-F238E27FC236}">
                <a16:creationId xmlns:a16="http://schemas.microsoft.com/office/drawing/2014/main" id="{64251353-067C-94B0-61A1-E20110D9D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454"/>
          <a:stretch/>
        </p:blipFill>
        <p:spPr>
          <a:xfrm>
            <a:off x="2624499" y="2328594"/>
            <a:ext cx="5031031" cy="10486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6167EEC-EB2E-72AA-D902-E24E66A6D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78F9815A-D296-86B6-FB5F-CC8BE8604AE2}"/>
              </a:ext>
            </a:extLst>
          </p:cNvPr>
          <p:cNvSpPr/>
          <p:nvPr/>
        </p:nvSpPr>
        <p:spPr>
          <a:xfrm>
            <a:off x="703811" y="878753"/>
            <a:ext cx="2926080" cy="606454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1733973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92ADE71-0D70-57D4-F315-6C72BAA4D43B}"/>
              </a:ext>
            </a:extLst>
          </p:cNvPr>
          <p:cNvSpPr txBox="1"/>
          <p:nvPr/>
        </p:nvSpPr>
        <p:spPr>
          <a:xfrm>
            <a:off x="5238860" y="6720275"/>
            <a:ext cx="10461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Il tuo viaggio parte da qui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A01C6F-CE0D-D4EB-AA65-FBD11D446863}"/>
              </a:ext>
            </a:extLst>
          </p:cNvPr>
          <p:cNvSpPr txBox="1"/>
          <p:nvPr/>
        </p:nvSpPr>
        <p:spPr>
          <a:xfrm>
            <a:off x="6470688" y="6720009"/>
            <a:ext cx="10461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What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 </a:t>
            </a:r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you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 call </a:t>
            </a:r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Italy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, </a:t>
            </a:r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we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 call home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25BF4B-747D-CF78-4086-C826841C06B6}"/>
              </a:ext>
            </a:extLst>
          </p:cNvPr>
          <p:cNvSpPr txBox="1"/>
          <p:nvPr/>
        </p:nvSpPr>
        <p:spPr>
          <a:xfrm>
            <a:off x="7934923" y="6720009"/>
            <a:ext cx="10461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L’organizzazione si fa evento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4EAAB9-6F74-BF30-9A0D-87126FEEC305}"/>
              </a:ext>
            </a:extLst>
          </p:cNvPr>
          <p:cNvSpPr txBox="1"/>
          <p:nvPr/>
        </p:nvSpPr>
        <p:spPr>
          <a:xfrm>
            <a:off x="9219864" y="6720009"/>
            <a:ext cx="104613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You</a:t>
            </a:r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kkurat"/>
              </a:rPr>
              <a:t> travel agency World-Wide</a:t>
            </a:r>
          </a:p>
        </p:txBody>
      </p:sp>
      <p:sp>
        <p:nvSpPr>
          <p:cNvPr id="175" name="33 collaboratori"/>
          <p:cNvSpPr txBox="1"/>
          <p:nvPr/>
        </p:nvSpPr>
        <p:spPr>
          <a:xfrm>
            <a:off x="443132" y="6308899"/>
            <a:ext cx="4711797" cy="267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0998" tIns="20998" rIns="20998" bIns="20998" anchor="ctr">
            <a:spAutoFit/>
          </a:bodyPr>
          <a:lstStyle/>
          <a:p>
            <a:pPr>
              <a:defRPr sz="2100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1628" dirty="0"/>
              <a:t>40 </a:t>
            </a:r>
            <a:r>
              <a:rPr sz="1628" dirty="0" err="1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collaboratori</a:t>
            </a:r>
            <a:endParaRPr sz="1628" dirty="0">
              <a:solidFill>
                <a:srgbClr val="5E5E5E"/>
              </a:solidFill>
              <a:latin typeface="Franklin Gothic Book"/>
              <a:ea typeface="Franklin Gothic Book"/>
              <a:cs typeface="Franklin Gothic Book"/>
              <a:sym typeface="Franklin Gothic Book"/>
            </a:endParaRPr>
          </a:p>
        </p:txBody>
      </p:sp>
      <p:sp>
        <p:nvSpPr>
          <p:cNvPr id="176" name="Il nostro staff"/>
          <p:cNvSpPr txBox="1"/>
          <p:nvPr/>
        </p:nvSpPr>
        <p:spPr>
          <a:xfrm>
            <a:off x="905913" y="2137522"/>
            <a:ext cx="3067605" cy="37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l">
              <a:defRPr sz="31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403"/>
              <a:t>Il nostro </a:t>
            </a:r>
            <a:r>
              <a:rPr sz="2403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staff</a:t>
            </a:r>
          </a:p>
        </p:txBody>
      </p:sp>
      <p:sp>
        <p:nvSpPr>
          <p:cNvPr id="177" name="Linea"/>
          <p:cNvSpPr/>
          <p:nvPr/>
        </p:nvSpPr>
        <p:spPr>
          <a:xfrm flipV="1">
            <a:off x="1091761" y="2773726"/>
            <a:ext cx="3514589" cy="1748148"/>
          </a:xfrm>
          <a:prstGeom prst="line">
            <a:avLst/>
          </a:prstGeom>
          <a:ln w="38100">
            <a:solidFill>
              <a:srgbClr val="A9A9A9"/>
            </a:solidFill>
            <a:custDash>
              <a:ds d="200000" sp="200000"/>
            </a:custDash>
            <a:miter lim="400000"/>
          </a:ln>
        </p:spPr>
        <p:txBody>
          <a:bodyPr lIns="35434" tIns="35434" rIns="35434" bIns="35434"/>
          <a:lstStyle/>
          <a:p>
            <a:endParaRPr sz="994"/>
          </a:p>
        </p:txBody>
      </p:sp>
      <p:sp>
        <p:nvSpPr>
          <p:cNvPr id="178" name="Cerchio"/>
          <p:cNvSpPr/>
          <p:nvPr/>
        </p:nvSpPr>
        <p:spPr>
          <a:xfrm>
            <a:off x="4509553" y="2696932"/>
            <a:ext cx="174263" cy="174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A9A9A9"/>
            </a:solidFill>
            <a:miter lim="400000"/>
          </a:ln>
        </p:spPr>
        <p:txBody>
          <a:bodyPr lIns="20998" tIns="20998" rIns="20998" bIns="20998" anchor="ctr"/>
          <a:lstStyle/>
          <a:p>
            <a:pPr defTabSz="623000">
              <a:lnSpc>
                <a:spcPct val="100000"/>
              </a:lnSpc>
              <a:defRPr sz="2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705"/>
          </a:p>
        </p:txBody>
      </p:sp>
      <p:sp>
        <p:nvSpPr>
          <p:cNvPr id="179" name="Cerchio"/>
          <p:cNvSpPr/>
          <p:nvPr/>
        </p:nvSpPr>
        <p:spPr>
          <a:xfrm>
            <a:off x="3499508" y="3197180"/>
            <a:ext cx="174263" cy="174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A9A9A9"/>
            </a:solidFill>
            <a:miter lim="400000"/>
          </a:ln>
        </p:spPr>
        <p:txBody>
          <a:bodyPr lIns="20998" tIns="20998" rIns="20998" bIns="20998" anchor="ctr"/>
          <a:lstStyle/>
          <a:p>
            <a:pPr defTabSz="623000">
              <a:lnSpc>
                <a:spcPct val="100000"/>
              </a:lnSpc>
              <a:defRPr sz="2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705"/>
          </a:p>
        </p:txBody>
      </p:sp>
      <p:sp>
        <p:nvSpPr>
          <p:cNvPr id="180" name="Cerchio"/>
          <p:cNvSpPr/>
          <p:nvPr/>
        </p:nvSpPr>
        <p:spPr>
          <a:xfrm>
            <a:off x="2685960" y="3590199"/>
            <a:ext cx="174263" cy="174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A9A9A9"/>
            </a:solidFill>
            <a:miter lim="400000"/>
          </a:ln>
        </p:spPr>
        <p:txBody>
          <a:bodyPr lIns="20998" tIns="20998" rIns="20998" bIns="20998" anchor="ctr"/>
          <a:lstStyle/>
          <a:p>
            <a:pPr defTabSz="623000">
              <a:lnSpc>
                <a:spcPct val="100000"/>
              </a:lnSpc>
              <a:defRPr sz="2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705"/>
          </a:p>
        </p:txBody>
      </p:sp>
      <p:sp>
        <p:nvSpPr>
          <p:cNvPr id="181" name="Cerchio"/>
          <p:cNvSpPr/>
          <p:nvPr/>
        </p:nvSpPr>
        <p:spPr>
          <a:xfrm>
            <a:off x="1019477" y="4433532"/>
            <a:ext cx="174263" cy="174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A9A9A9"/>
            </a:solidFill>
            <a:miter lim="400000"/>
          </a:ln>
        </p:spPr>
        <p:txBody>
          <a:bodyPr lIns="20998" tIns="20998" rIns="20998" bIns="20998" anchor="ctr"/>
          <a:lstStyle/>
          <a:p>
            <a:pPr defTabSz="623000">
              <a:lnSpc>
                <a:spcPct val="100000"/>
              </a:lnSpc>
              <a:defRPr sz="2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705"/>
          </a:p>
        </p:txBody>
      </p:sp>
      <p:sp>
        <p:nvSpPr>
          <p:cNvPr id="182" name="Cerchio"/>
          <p:cNvSpPr/>
          <p:nvPr/>
        </p:nvSpPr>
        <p:spPr>
          <a:xfrm>
            <a:off x="1763478" y="4062088"/>
            <a:ext cx="174263" cy="174263"/>
          </a:xfrm>
          <a:prstGeom prst="ellipse">
            <a:avLst/>
          </a:prstGeom>
          <a:solidFill>
            <a:schemeClr val="bg1"/>
          </a:solidFill>
          <a:ln w="76200">
            <a:solidFill>
              <a:srgbClr val="A9A9A9"/>
            </a:solidFill>
            <a:miter lim="400000"/>
          </a:ln>
        </p:spPr>
        <p:txBody>
          <a:bodyPr lIns="20998" tIns="20998" rIns="20998" bIns="20998" anchor="ctr"/>
          <a:lstStyle/>
          <a:p>
            <a:pPr defTabSz="623000">
              <a:lnSpc>
                <a:spcPct val="100000"/>
              </a:lnSpc>
              <a:defRPr sz="2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 sz="1705"/>
          </a:p>
        </p:txBody>
      </p:sp>
      <p:sp>
        <p:nvSpPr>
          <p:cNvPr id="183" name="anno"/>
          <p:cNvSpPr txBox="1"/>
          <p:nvPr/>
        </p:nvSpPr>
        <p:spPr>
          <a:xfrm>
            <a:off x="734830" y="4008124"/>
            <a:ext cx="74355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79797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anno</a:t>
            </a:r>
          </a:p>
        </p:txBody>
      </p:sp>
      <p:sp>
        <p:nvSpPr>
          <p:cNvPr id="184" name="Dipendenti"/>
          <p:cNvSpPr txBox="1"/>
          <p:nvPr/>
        </p:nvSpPr>
        <p:spPr>
          <a:xfrm>
            <a:off x="734830" y="4774061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79797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Dipendenti</a:t>
            </a:r>
          </a:p>
        </p:txBody>
      </p:sp>
      <p:sp>
        <p:nvSpPr>
          <p:cNvPr id="185" name="3"/>
          <p:cNvSpPr txBox="1"/>
          <p:nvPr/>
        </p:nvSpPr>
        <p:spPr>
          <a:xfrm>
            <a:off x="1306882" y="4552245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3</a:t>
            </a:r>
          </a:p>
        </p:txBody>
      </p:sp>
      <p:sp>
        <p:nvSpPr>
          <p:cNvPr id="186" name="15"/>
          <p:cNvSpPr txBox="1"/>
          <p:nvPr/>
        </p:nvSpPr>
        <p:spPr>
          <a:xfrm>
            <a:off x="1972329" y="4213684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15</a:t>
            </a:r>
          </a:p>
        </p:txBody>
      </p:sp>
      <p:sp>
        <p:nvSpPr>
          <p:cNvPr id="187" name="20"/>
          <p:cNvSpPr txBox="1"/>
          <p:nvPr/>
        </p:nvSpPr>
        <p:spPr>
          <a:xfrm>
            <a:off x="2824570" y="3828426"/>
            <a:ext cx="1046135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20</a:t>
            </a:r>
          </a:p>
        </p:txBody>
      </p:sp>
      <p:sp>
        <p:nvSpPr>
          <p:cNvPr id="188" name="25"/>
          <p:cNvSpPr txBox="1"/>
          <p:nvPr/>
        </p:nvSpPr>
        <p:spPr>
          <a:xfrm>
            <a:off x="3665135" y="3384794"/>
            <a:ext cx="1046135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25</a:t>
            </a:r>
          </a:p>
        </p:txBody>
      </p:sp>
      <p:sp>
        <p:nvSpPr>
          <p:cNvPr id="189" name="33"/>
          <p:cNvSpPr txBox="1"/>
          <p:nvPr/>
        </p:nvSpPr>
        <p:spPr>
          <a:xfrm>
            <a:off x="4587421" y="2941163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40</a:t>
            </a:r>
          </a:p>
        </p:txBody>
      </p:sp>
      <p:sp>
        <p:nvSpPr>
          <p:cNvPr id="190" name="1949"/>
          <p:cNvSpPr txBox="1"/>
          <p:nvPr/>
        </p:nvSpPr>
        <p:spPr>
          <a:xfrm>
            <a:off x="1073392" y="4131963"/>
            <a:ext cx="1046135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1949</a:t>
            </a:r>
          </a:p>
        </p:txBody>
      </p:sp>
      <p:sp>
        <p:nvSpPr>
          <p:cNvPr id="191" name="1980"/>
          <p:cNvSpPr txBox="1"/>
          <p:nvPr/>
        </p:nvSpPr>
        <p:spPr>
          <a:xfrm>
            <a:off x="1610419" y="3793402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1980</a:t>
            </a:r>
          </a:p>
        </p:txBody>
      </p:sp>
      <p:sp>
        <p:nvSpPr>
          <p:cNvPr id="192" name="2000"/>
          <p:cNvSpPr txBox="1"/>
          <p:nvPr/>
        </p:nvSpPr>
        <p:spPr>
          <a:xfrm>
            <a:off x="2345914" y="3373119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2000</a:t>
            </a:r>
          </a:p>
        </p:txBody>
      </p:sp>
      <p:sp>
        <p:nvSpPr>
          <p:cNvPr id="193" name="2015"/>
          <p:cNvSpPr txBox="1"/>
          <p:nvPr/>
        </p:nvSpPr>
        <p:spPr>
          <a:xfrm>
            <a:off x="3093083" y="2999536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1085"/>
              <a:t>2015</a:t>
            </a:r>
          </a:p>
        </p:txBody>
      </p:sp>
      <p:sp>
        <p:nvSpPr>
          <p:cNvPr id="194" name="2020"/>
          <p:cNvSpPr txBox="1"/>
          <p:nvPr/>
        </p:nvSpPr>
        <p:spPr>
          <a:xfrm>
            <a:off x="4097091" y="2567578"/>
            <a:ext cx="1046136" cy="192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l">
              <a:defRPr sz="14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1085" dirty="0"/>
              <a:t>2022</a:t>
            </a:r>
          </a:p>
        </p:txBody>
      </p:sp>
      <p:sp>
        <p:nvSpPr>
          <p:cNvPr id="195" name="Vertours oggi"/>
          <p:cNvSpPr txBox="1"/>
          <p:nvPr/>
        </p:nvSpPr>
        <p:spPr>
          <a:xfrm>
            <a:off x="6470688" y="1380314"/>
            <a:ext cx="3209921" cy="37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r">
              <a:defRPr sz="31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403"/>
              <a:t>Vertours </a:t>
            </a:r>
            <a:r>
              <a:rPr sz="2403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oggi</a:t>
            </a:r>
          </a:p>
        </p:txBody>
      </p:sp>
      <p:pic>
        <p:nvPicPr>
          <p:cNvPr id="196" name="Immagine" descr="Immagine"/>
          <p:cNvPicPr>
            <a:picLocks noChangeAspect="1"/>
          </p:cNvPicPr>
          <p:nvPr/>
        </p:nvPicPr>
        <p:blipFill rotWithShape="1">
          <a:blip r:embed="rId3"/>
          <a:srcRect r="24736"/>
          <a:stretch/>
        </p:blipFill>
        <p:spPr>
          <a:xfrm>
            <a:off x="877213" y="782762"/>
            <a:ext cx="2074451" cy="4762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5069A3C0-F7BF-AA60-D470-B1069CE77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199" name="Perché scegliere Vertours?…"/>
          <p:cNvSpPr txBox="1"/>
          <p:nvPr/>
        </p:nvSpPr>
        <p:spPr>
          <a:xfrm>
            <a:off x="5658366" y="1122686"/>
            <a:ext cx="4022244" cy="707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r">
              <a:defRPr sz="31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403" dirty="0" err="1"/>
              <a:t>Perché</a:t>
            </a:r>
            <a:r>
              <a:rPr sz="2403" dirty="0"/>
              <a:t> </a:t>
            </a:r>
            <a:r>
              <a:rPr sz="2403" dirty="0" err="1"/>
              <a:t>scegliere</a:t>
            </a:r>
            <a:r>
              <a:rPr sz="2403" dirty="0"/>
              <a:t> Vertours?</a:t>
            </a:r>
          </a:p>
          <a:p>
            <a:pPr algn="r">
              <a:defRPr sz="3100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2403" dirty="0"/>
              <a:t>4 </a:t>
            </a:r>
            <a:r>
              <a:rPr sz="2403" dirty="0" err="1"/>
              <a:t>buoni</a:t>
            </a:r>
            <a:r>
              <a:rPr sz="2403" dirty="0"/>
              <a:t> </a:t>
            </a:r>
            <a:r>
              <a:rPr sz="2403" dirty="0" err="1"/>
              <a:t>motivi</a:t>
            </a:r>
            <a:endParaRPr sz="2403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3C66DF-8DE5-A9B6-7327-D55DD962ACF1}"/>
              </a:ext>
            </a:extLst>
          </p:cNvPr>
          <p:cNvSpPr/>
          <p:nvPr/>
        </p:nvSpPr>
        <p:spPr>
          <a:xfrm>
            <a:off x="653143" y="782763"/>
            <a:ext cx="2980294" cy="75575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1733973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55C948C-34D2-8347-4D15-ED6F8C15E334}"/>
              </a:ext>
            </a:extLst>
          </p:cNvPr>
          <p:cNvSpPr/>
          <p:nvPr/>
        </p:nvSpPr>
        <p:spPr>
          <a:xfrm>
            <a:off x="653143" y="653143"/>
            <a:ext cx="3165822" cy="88537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1733973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pic>
        <p:nvPicPr>
          <p:cNvPr id="4" name="Immagine" descr="Immagine">
            <a:extLst>
              <a:ext uri="{FF2B5EF4-FFF2-40B4-BE49-F238E27FC236}">
                <a16:creationId xmlns:a16="http://schemas.microsoft.com/office/drawing/2014/main" id="{E24806F8-B5C1-D6B6-6260-99123B86A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95"/>
          <a:stretch/>
        </p:blipFill>
        <p:spPr>
          <a:xfrm>
            <a:off x="877213" y="782763"/>
            <a:ext cx="2050762" cy="476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516F05C-15A4-7ADF-4CA2-D08EFA326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33" y="3031612"/>
            <a:ext cx="1502667" cy="16276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EDF373-D918-31D9-EDB4-22E3F27F0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627" y="3015428"/>
            <a:ext cx="1502667" cy="16276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2F73544-DCA0-34EE-C22B-8FCA13737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839" y="3026180"/>
            <a:ext cx="1502667" cy="16276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398CF6E-9F4D-9DB6-4105-EFEC5EE54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250" y="3009996"/>
            <a:ext cx="1502667" cy="1627635"/>
          </a:xfrm>
          <a:prstGeom prst="rect">
            <a:avLst/>
          </a:prstGeom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E01394B3-A3A0-AF96-FF14-54FE9D68D9ED}"/>
              </a:ext>
            </a:extLst>
          </p:cNvPr>
          <p:cNvGrpSpPr/>
          <p:nvPr/>
        </p:nvGrpSpPr>
        <p:grpSpPr>
          <a:xfrm>
            <a:off x="1457608" y="3878534"/>
            <a:ext cx="114677" cy="1121996"/>
            <a:chOff x="1457608" y="3878534"/>
            <a:chExt cx="114677" cy="1121996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C10DBE1-0897-681F-4F27-AADF57E9DF21}"/>
                </a:ext>
              </a:extLst>
            </p:cNvPr>
            <p:cNvCxnSpPr>
              <a:cxnSpLocks/>
            </p:cNvCxnSpPr>
            <p:nvPr/>
          </p:nvCxnSpPr>
          <p:spPr>
            <a:xfrm>
              <a:off x="1515642" y="3878534"/>
              <a:ext cx="0" cy="1058344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9C14E5B2-85EF-2D9E-458D-BE3DC947759B}"/>
                </a:ext>
              </a:extLst>
            </p:cNvPr>
            <p:cNvSpPr/>
            <p:nvPr/>
          </p:nvSpPr>
          <p:spPr>
            <a:xfrm>
              <a:off x="1457608" y="4885853"/>
              <a:ext cx="114677" cy="114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30D23023-4B2F-9BBF-AFDA-F5B94D257729}"/>
              </a:ext>
            </a:extLst>
          </p:cNvPr>
          <p:cNvGrpSpPr/>
          <p:nvPr/>
        </p:nvGrpSpPr>
        <p:grpSpPr>
          <a:xfrm>
            <a:off x="5078585" y="4205849"/>
            <a:ext cx="114677" cy="1121996"/>
            <a:chOff x="5078585" y="4205849"/>
            <a:chExt cx="114677" cy="1121996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2E16D378-A49D-84C4-DEF6-5766A0A8CD2B}"/>
                </a:ext>
              </a:extLst>
            </p:cNvPr>
            <p:cNvCxnSpPr>
              <a:cxnSpLocks/>
            </p:cNvCxnSpPr>
            <p:nvPr/>
          </p:nvCxnSpPr>
          <p:spPr>
            <a:xfrm>
              <a:off x="5136619" y="4205849"/>
              <a:ext cx="0" cy="1058344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2AEF4E07-6D27-5921-C403-90F3F76EAF82}"/>
                </a:ext>
              </a:extLst>
            </p:cNvPr>
            <p:cNvSpPr/>
            <p:nvPr/>
          </p:nvSpPr>
          <p:spPr>
            <a:xfrm>
              <a:off x="5078585" y="5213168"/>
              <a:ext cx="114677" cy="114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1EB5EC65-ADB5-3890-EA7F-7B8FD62B59C1}"/>
              </a:ext>
            </a:extLst>
          </p:cNvPr>
          <p:cNvGrpSpPr/>
          <p:nvPr/>
        </p:nvGrpSpPr>
        <p:grpSpPr>
          <a:xfrm>
            <a:off x="3412186" y="2206792"/>
            <a:ext cx="114677" cy="1397468"/>
            <a:chOff x="3412186" y="2206792"/>
            <a:chExt cx="114677" cy="1397468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4D84F3BB-7F30-613C-86B1-80234054A4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8829" y="2270444"/>
              <a:ext cx="0" cy="1333816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433F5050-ABF6-0A37-8E85-450F81E16E45}"/>
                </a:ext>
              </a:extLst>
            </p:cNvPr>
            <p:cNvSpPr/>
            <p:nvPr/>
          </p:nvSpPr>
          <p:spPr>
            <a:xfrm rot="10800000">
              <a:off x="3412186" y="2206792"/>
              <a:ext cx="114677" cy="114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3AB67A76-589C-996D-38AF-5C67D682C153}"/>
              </a:ext>
            </a:extLst>
          </p:cNvPr>
          <p:cNvGrpSpPr/>
          <p:nvPr/>
        </p:nvGrpSpPr>
        <p:grpSpPr>
          <a:xfrm>
            <a:off x="7403948" y="4201255"/>
            <a:ext cx="446762" cy="114677"/>
            <a:chOff x="7417733" y="4205850"/>
            <a:chExt cx="446762" cy="114677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A7928CAF-1DF7-B580-A2DC-831D00756DA9}"/>
                </a:ext>
              </a:extLst>
            </p:cNvPr>
            <p:cNvCxnSpPr>
              <a:cxnSpLocks/>
            </p:cNvCxnSpPr>
            <p:nvPr/>
          </p:nvCxnSpPr>
          <p:spPr>
            <a:xfrm>
              <a:off x="7417733" y="4262493"/>
              <a:ext cx="383110" cy="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C3F2E4AD-D4FF-5B24-C5A7-EB6A84CD86D3}"/>
                </a:ext>
              </a:extLst>
            </p:cNvPr>
            <p:cNvSpPr/>
            <p:nvPr/>
          </p:nvSpPr>
          <p:spPr>
            <a:xfrm rot="16200000">
              <a:off x="7749818" y="4205850"/>
              <a:ext cx="114677" cy="11467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68C3239-772F-0D55-B04A-716AF2858CA2}"/>
              </a:ext>
            </a:extLst>
          </p:cNvPr>
          <p:cNvSpPr txBox="1"/>
          <p:nvPr/>
        </p:nvSpPr>
        <p:spPr>
          <a:xfrm flipH="1">
            <a:off x="1392235" y="5067780"/>
            <a:ext cx="111924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Ambizione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B51C099-F3F2-81AE-ECA4-93F07F3E84DB}"/>
              </a:ext>
            </a:extLst>
          </p:cNvPr>
          <p:cNvSpPr txBox="1"/>
          <p:nvPr/>
        </p:nvSpPr>
        <p:spPr>
          <a:xfrm flipH="1">
            <a:off x="1392235" y="5372933"/>
            <a:ext cx="219632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Siamo sempre pronti ad accogliere nuove sfide con</a:t>
            </a:r>
          </a:p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la consapevolezza di poterle superare.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5C8AACC-B7EA-3A01-9A1C-41577428267C}"/>
              </a:ext>
            </a:extLst>
          </p:cNvPr>
          <p:cNvSpPr txBox="1"/>
          <p:nvPr/>
        </p:nvSpPr>
        <p:spPr>
          <a:xfrm flipH="1">
            <a:off x="3554370" y="2369097"/>
            <a:ext cx="269373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Da 70 anni, con rigore e assistenza, il punto di riferimento</a:t>
            </a:r>
          </a:p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per migliaia di famiglie veronesi.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854D879-D23E-CB1C-572F-0666DC55B571}"/>
              </a:ext>
            </a:extLst>
          </p:cNvPr>
          <p:cNvSpPr txBox="1"/>
          <p:nvPr/>
        </p:nvSpPr>
        <p:spPr>
          <a:xfrm flipH="1">
            <a:off x="3570214" y="2079465"/>
            <a:ext cx="137197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Affidabilità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C70B1E0-3D50-5C8E-EFFE-97FBFDE950BC}"/>
              </a:ext>
            </a:extLst>
          </p:cNvPr>
          <p:cNvSpPr txBox="1"/>
          <p:nvPr/>
        </p:nvSpPr>
        <p:spPr>
          <a:xfrm flipH="1">
            <a:off x="5035142" y="5640031"/>
            <a:ext cx="236880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Capacità di ascoltare e mettere conoscenze e competenze</a:t>
            </a:r>
          </a:p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 disposizione dei nostri clienti.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EE5BCC2-9B0A-33F4-B9F0-F6EF330DD358}"/>
              </a:ext>
            </a:extLst>
          </p:cNvPr>
          <p:cNvSpPr txBox="1"/>
          <p:nvPr/>
        </p:nvSpPr>
        <p:spPr>
          <a:xfrm flipH="1">
            <a:off x="5029209" y="5315905"/>
            <a:ext cx="20746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Amore per il sapere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F02A268-DFD8-B717-F4AB-1D3D286C63D9}"/>
              </a:ext>
            </a:extLst>
          </p:cNvPr>
          <p:cNvSpPr txBox="1"/>
          <p:nvPr/>
        </p:nvSpPr>
        <p:spPr>
          <a:xfrm flipH="1">
            <a:off x="7879941" y="4397358"/>
            <a:ext cx="2196326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Da sempre in prima linea per tracciare nuove traiettorie</a:t>
            </a:r>
          </a:p>
          <a:p>
            <a:pPr algn="l"/>
            <a:r>
              <a:rPr lang="it-IT" sz="14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nel settore del turismo.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716615A-2610-F0F2-17D4-C829FF7E19F3}"/>
              </a:ext>
            </a:extLst>
          </p:cNvPr>
          <p:cNvSpPr txBox="1"/>
          <p:nvPr/>
        </p:nvSpPr>
        <p:spPr>
          <a:xfrm flipH="1">
            <a:off x="7887455" y="4073232"/>
            <a:ext cx="207460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 Cond" panose="020B0706030402020204" pitchFamily="34" charset="0"/>
              </a:rPr>
              <a:t>Lungimiranza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E3182BC4-6100-C47E-12F4-850EEA1BD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0691813" cy="755952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6A4D1E4-8272-C68D-8E8A-6C6892C72A3F}"/>
              </a:ext>
            </a:extLst>
          </p:cNvPr>
          <p:cNvSpPr/>
          <p:nvPr/>
        </p:nvSpPr>
        <p:spPr>
          <a:xfrm>
            <a:off x="653143" y="653143"/>
            <a:ext cx="3165822" cy="885371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2" tIns="27092" rIns="27092" bIns="27092" numCol="1" spcCol="38100" rtlCol="0" anchor="ctr">
            <a:spAutoFit/>
          </a:bodyPr>
          <a:lstStyle/>
          <a:p>
            <a:pPr marL="0" marR="0" indent="0" algn="ctr" defTabSz="1733973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nela Bold"/>
              <a:ea typeface="Canela Bold"/>
              <a:cs typeface="Canela Bold"/>
              <a:sym typeface="Canela Bold"/>
            </a:endParaRPr>
          </a:p>
        </p:txBody>
      </p:sp>
      <p:sp>
        <p:nvSpPr>
          <p:cNvPr id="204" name="I nostri contatti"/>
          <p:cNvSpPr txBox="1"/>
          <p:nvPr/>
        </p:nvSpPr>
        <p:spPr>
          <a:xfrm>
            <a:off x="6470689" y="1380314"/>
            <a:ext cx="2926713" cy="37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 algn="r">
              <a:defRPr sz="3100">
                <a:solidFill>
                  <a:srgbClr val="5E5E5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403"/>
              <a:t>I nostri </a:t>
            </a:r>
            <a:r>
              <a:rPr sz="2403">
                <a:solidFill>
                  <a:srgbClr val="B10E0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contatti</a:t>
            </a:r>
          </a:p>
        </p:txBody>
      </p:sp>
      <p:sp>
        <p:nvSpPr>
          <p:cNvPr id="205" name="www.vertours.com">
            <a:hlinkClick r:id="rId3"/>
          </p:cNvPr>
          <p:cNvSpPr txBox="1"/>
          <p:nvPr/>
        </p:nvSpPr>
        <p:spPr>
          <a:xfrm>
            <a:off x="6470689" y="6648237"/>
            <a:ext cx="2926713" cy="3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>
            <a:lvl1pPr algn="r">
              <a:defRPr sz="2400" u="sng">
                <a:solidFill>
                  <a:srgbClr val="5E5E5E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1860" dirty="0"/>
              <a:t>www.vertours.com</a:t>
            </a:r>
          </a:p>
        </p:txBody>
      </p:sp>
      <p:pic>
        <p:nvPicPr>
          <p:cNvPr id="206" name="Immagine" descr="Immagine"/>
          <p:cNvPicPr>
            <a:picLocks noChangeAspect="1"/>
          </p:cNvPicPr>
          <p:nvPr/>
        </p:nvPicPr>
        <p:blipFill rotWithShape="1">
          <a:blip r:embed="rId4"/>
          <a:srcRect r="24908"/>
          <a:stretch/>
        </p:blipFill>
        <p:spPr>
          <a:xfrm>
            <a:off x="877213" y="782762"/>
            <a:ext cx="2069713" cy="47626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asellaDiTesto 4"/>
          <p:cNvSpPr txBox="1"/>
          <p:nvPr/>
        </p:nvSpPr>
        <p:spPr>
          <a:xfrm>
            <a:off x="3820831" y="1967326"/>
            <a:ext cx="2649858" cy="4455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0998" tIns="20998" rIns="20998" bIns="20998" anchor="ctr">
            <a:spAutoFit/>
          </a:bodyPr>
          <a:lstStyle/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b="1" dirty="0"/>
              <a:t>Vertours </a:t>
            </a:r>
            <a:r>
              <a:rPr sz="1008" b="1" dirty="0" err="1"/>
              <a:t>srl</a:t>
            </a:r>
            <a:endParaRPr sz="1008" b="1" dirty="0"/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Galleria </a:t>
            </a:r>
            <a:r>
              <a:rPr sz="1008" dirty="0" err="1"/>
              <a:t>Pellicciai</a:t>
            </a:r>
            <a:r>
              <a:rPr sz="1008" dirty="0"/>
              <a:t> 13 | 37121 Verona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T. +39 045 9298100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dirty="0"/>
              <a:t> 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b="1" dirty="0"/>
              <a:t>Holidays Verona</a:t>
            </a:r>
            <a:endParaRPr sz="1008" b="1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Galleria </a:t>
            </a:r>
            <a:r>
              <a:rPr sz="1008" dirty="0" err="1"/>
              <a:t>Pellicciai</a:t>
            </a:r>
            <a:r>
              <a:rPr sz="1008" dirty="0"/>
              <a:t> 13 | 37121 Verona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T. +39 045 9298 200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holidays@vertours.com</a:t>
            </a:r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endParaRPr sz="1008" dirty="0"/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b="1" dirty="0"/>
              <a:t>Incoming</a:t>
            </a: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Galleria </a:t>
            </a:r>
            <a:r>
              <a:rPr sz="1008" dirty="0" err="1"/>
              <a:t>Pellicciai</a:t>
            </a:r>
            <a:r>
              <a:rPr sz="1008" dirty="0"/>
              <a:t> 11 | 37121 Verona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T. +39 045 9298 400 | incoming@vertours.com</a:t>
            </a:r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endParaRPr sz="1008" dirty="0"/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b="1" dirty="0"/>
              <a:t>Events</a:t>
            </a: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Galleria </a:t>
            </a:r>
            <a:r>
              <a:rPr sz="1008" dirty="0" err="1"/>
              <a:t>Pellicciai</a:t>
            </a:r>
            <a:r>
              <a:rPr sz="1008" dirty="0"/>
              <a:t> 11 | 37121 Verona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T. +39 045 9298 300 | meeting@vertours.com</a:t>
            </a:r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endParaRPr sz="1008" dirty="0"/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endParaRPr sz="1008" dirty="0"/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b="1" dirty="0"/>
              <a:t>Holidays San Bonifacio</a:t>
            </a:r>
            <a:endParaRPr sz="1008" b="1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 err="1"/>
              <a:t>P.zza</a:t>
            </a:r>
            <a:r>
              <a:rPr sz="1008" dirty="0"/>
              <a:t> </a:t>
            </a:r>
            <a:r>
              <a:rPr sz="1008" dirty="0" err="1"/>
              <a:t>Costituzione</a:t>
            </a:r>
            <a:r>
              <a:rPr sz="1008" dirty="0"/>
              <a:t> 14 | 37047 |  Verona  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S. Bonifacio  |  T. +39 045 4950336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sanbonifacio@vertours.com</a:t>
            </a:r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endParaRPr sz="1008" dirty="0"/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endParaRPr sz="1008" dirty="0"/>
          </a:p>
          <a:p>
            <a:pPr>
              <a:defRPr sz="1200">
                <a:solidFill>
                  <a:srgbClr val="404040"/>
                </a:solidFill>
                <a:latin typeface="Akkurat"/>
                <a:ea typeface="Akkurat"/>
                <a:cs typeface="Akkurat"/>
                <a:sym typeface="Akkurat"/>
              </a:defRPr>
            </a:pPr>
            <a:r>
              <a:rPr sz="1008" b="1" dirty="0"/>
              <a:t>Business Travel</a:t>
            </a:r>
            <a:endParaRPr sz="1008" b="1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Vertours Lufthansa City Center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Via Flavio </a:t>
            </a:r>
            <a:r>
              <a:rPr sz="1008" dirty="0" err="1"/>
              <a:t>Gioia</a:t>
            </a:r>
            <a:r>
              <a:rPr sz="1008" dirty="0"/>
              <a:t> 14 | 37135 | Verona (VR) | Italy</a:t>
            </a: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T. +39 045 9298500</a:t>
            </a:r>
            <a:endParaRPr lang="it-IT" sz="1008" dirty="0"/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endParaRPr sz="620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Via G. Verdi 43 | 31015 Conegliano (TV) | Italy</a:t>
            </a: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T. +39 045 9298570</a:t>
            </a:r>
            <a:endParaRPr sz="1008" dirty="0">
              <a:latin typeface="Canela Text Regular"/>
              <a:ea typeface="Canela Text Regular"/>
              <a:cs typeface="Canela Text Regular"/>
              <a:sym typeface="Canela Text Regular"/>
            </a:endParaRPr>
          </a:p>
          <a:p>
            <a:pPr>
              <a:defRPr sz="1200">
                <a:solidFill>
                  <a:srgbClr val="404040"/>
                </a:solidFill>
                <a:latin typeface="Akkurat-Light"/>
                <a:ea typeface="Akkurat-Light"/>
                <a:cs typeface="Akkurat-Light"/>
                <a:sym typeface="Akkurat-Light"/>
              </a:defRPr>
            </a:pPr>
            <a:r>
              <a:rPr sz="1008" dirty="0"/>
              <a:t>aziende@vertours.com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ctr" defTabSz="1733973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Bold"/>
            <a:ea typeface="Canela Bold"/>
            <a:cs typeface="Canela Bold"/>
            <a:sym typeface="Canela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6B73532388CA145AC1C3E7A89A2FF5E" ma:contentTypeVersion="16" ma:contentTypeDescription="Creare un nuovo documento." ma:contentTypeScope="" ma:versionID="b55ae9da60ea8d30ec1f5e5a61399b11">
  <xsd:schema xmlns:xsd="http://www.w3.org/2001/XMLSchema" xmlns:xs="http://www.w3.org/2001/XMLSchema" xmlns:p="http://schemas.microsoft.com/office/2006/metadata/properties" xmlns:ns2="99fbae2e-820a-4cac-b030-548bfe47b971" xmlns:ns3="4aae23e1-67cf-4dbf-8fb5-7691165f77c8" targetNamespace="http://schemas.microsoft.com/office/2006/metadata/properties" ma:root="true" ma:fieldsID="d1943f44300d81512beabda3278ae51e" ns2:_="" ns3:_="">
    <xsd:import namespace="99fbae2e-820a-4cac-b030-548bfe47b971"/>
    <xsd:import namespace="4aae23e1-67cf-4dbf-8fb5-7691165f77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ae2e-820a-4cac-b030-548bfe47b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7e364ad8-296f-4697-8b0c-0ecf9796a9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e23e1-67cf-4dbf-8fb5-7691165f77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4d02cf-f40e-400d-ad04-706a93a40918}" ma:internalName="TaxCatchAll" ma:showField="CatchAllData" ma:web="4aae23e1-67cf-4dbf-8fb5-7691165f77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ae23e1-67cf-4dbf-8fb5-7691165f77c8" xsi:nil="true"/>
    <lcf76f155ced4ddcb4097134ff3c332f xmlns="99fbae2e-820a-4cac-b030-548bfe47b9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DC1313-D2E9-4612-A3ED-BE2E5315C94C}"/>
</file>

<file path=customXml/itemProps2.xml><?xml version="1.0" encoding="utf-8"?>
<ds:datastoreItem xmlns:ds="http://schemas.openxmlformats.org/officeDocument/2006/customXml" ds:itemID="{93D6D9CA-0877-46A3-80F2-52F17C5088BB}"/>
</file>

<file path=customXml/itemProps3.xml><?xml version="1.0" encoding="utf-8"?>
<ds:datastoreItem xmlns:ds="http://schemas.openxmlformats.org/officeDocument/2006/customXml" ds:itemID="{A3A74A3B-E59D-461B-AFD4-BE1443239BE1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505</Words>
  <Application>Microsoft Office PowerPoint</Application>
  <PresentationFormat>Personalizzato</PresentationFormat>
  <Paragraphs>104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22" baseType="lpstr">
      <vt:lpstr>Akkurat</vt:lpstr>
      <vt:lpstr>Akkurat-Light</vt:lpstr>
      <vt:lpstr>Canela Bold</vt:lpstr>
      <vt:lpstr>Canela Deck Regular</vt:lpstr>
      <vt:lpstr>Canela Regular</vt:lpstr>
      <vt:lpstr>Canela Text Regular</vt:lpstr>
      <vt:lpstr>Franklin Gothic Book</vt:lpstr>
      <vt:lpstr>Franklin Gothic Demi</vt:lpstr>
      <vt:lpstr>Franklin Gothic Demi Cond</vt:lpstr>
      <vt:lpstr>Franklin Gothic Medium</vt:lpstr>
      <vt:lpstr>Frutiger 45 Light</vt:lpstr>
      <vt:lpstr>Graphik</vt:lpstr>
      <vt:lpstr>Graphik Medium</vt:lpstr>
      <vt:lpstr>Graphik Semibold</vt:lpstr>
      <vt:lpstr>Helvetica Neue</vt:lpstr>
      <vt:lpstr>23_ClassicWhite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Mara Galdiolo</cp:lastModifiedBy>
  <cp:revision>1</cp:revision>
  <dcterms:modified xsi:type="dcterms:W3CDTF">2023-01-04T11:16:02Z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0x01010006B73532388CA145AC1C3E7A89A2FF5E</vt:lpwstr>
  </property>
</Properties>
</file>